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70" r:id="rId2"/>
    <p:sldId id="267" r:id="rId3"/>
    <p:sldId id="263" r:id="rId4"/>
    <p:sldId id="264" r:id="rId5"/>
    <p:sldId id="265" r:id="rId6"/>
    <p:sldId id="266" r:id="rId7"/>
    <p:sldId id="256" r:id="rId8"/>
    <p:sldId id="257" r:id="rId9"/>
    <p:sldId id="258" r:id="rId10"/>
    <p:sldId id="259" r:id="rId11"/>
    <p:sldId id="260" r:id="rId12"/>
    <p:sldId id="261" r:id="rId13"/>
    <p:sldId id="262" r:id="rId14"/>
    <p:sldId id="268" r:id="rId15"/>
    <p:sldId id="269" r:id="rId16"/>
  </p:sldIdLst>
  <p:sldSz cx="68580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041E3C-7808-4941-8811-177221D63797}" v="100" dt="2021-08-15T08:12:05.8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2616" y="-264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mes TAN Chee Seng" userId="4ddd450c-5e29-4da2-8eae-e4a2c1755018" providerId="ADAL" clId="{FB041E3C-7808-4941-8811-177221D63797}"/>
    <pc:docChg chg="undo redo custSel addSld delSld modSld sldOrd modMainMaster">
      <pc:chgData name="Davmes TAN Chee Seng" userId="4ddd450c-5e29-4da2-8eae-e4a2c1755018" providerId="ADAL" clId="{FB041E3C-7808-4941-8811-177221D63797}" dt="2021-08-15T08:17:37.068" v="3513" actId="20577"/>
      <pc:docMkLst>
        <pc:docMk/>
      </pc:docMkLst>
      <pc:sldChg chg="modSp mod">
        <pc:chgData name="Davmes TAN Chee Seng" userId="4ddd450c-5e29-4da2-8eae-e4a2c1755018" providerId="ADAL" clId="{FB041E3C-7808-4941-8811-177221D63797}" dt="2021-08-15T06:37:06.331" v="312" actId="20577"/>
        <pc:sldMkLst>
          <pc:docMk/>
          <pc:sldMk cId="2408159664" sldId="256"/>
        </pc:sldMkLst>
        <pc:spChg chg="mod">
          <ac:chgData name="Davmes TAN Chee Seng" userId="4ddd450c-5e29-4da2-8eae-e4a2c1755018" providerId="ADAL" clId="{FB041E3C-7808-4941-8811-177221D63797}" dt="2021-08-15T06:37:06.331" v="312" actId="20577"/>
          <ac:spMkLst>
            <pc:docMk/>
            <pc:sldMk cId="2408159664" sldId="256"/>
            <ac:spMk id="11" creationId="{763B552F-E398-48E8-A8A7-1BBCC16DC6F6}"/>
          </ac:spMkLst>
        </pc:spChg>
        <pc:spChg chg="mod">
          <ac:chgData name="Davmes TAN Chee Seng" userId="4ddd450c-5e29-4da2-8eae-e4a2c1755018" providerId="ADAL" clId="{FB041E3C-7808-4941-8811-177221D63797}" dt="2021-08-15T06:37:03.727" v="310" actId="20577"/>
          <ac:spMkLst>
            <pc:docMk/>
            <pc:sldMk cId="2408159664" sldId="256"/>
            <ac:spMk id="13" creationId="{71652355-9017-4068-B30E-041FE311BB26}"/>
          </ac:spMkLst>
        </pc:spChg>
        <pc:spChg chg="mod">
          <ac:chgData name="Davmes TAN Chee Seng" userId="4ddd450c-5e29-4da2-8eae-e4a2c1755018" providerId="ADAL" clId="{FB041E3C-7808-4941-8811-177221D63797}" dt="2021-08-15T06:28:18.438" v="102" actId="1036"/>
          <ac:spMkLst>
            <pc:docMk/>
            <pc:sldMk cId="2408159664" sldId="256"/>
            <ac:spMk id="14" creationId="{3A6C7770-FC80-47B6-9E4D-B63B3E1FD327}"/>
          </ac:spMkLst>
        </pc:spChg>
        <pc:spChg chg="mod">
          <ac:chgData name="Davmes TAN Chee Seng" userId="4ddd450c-5e29-4da2-8eae-e4a2c1755018" providerId="ADAL" clId="{FB041E3C-7808-4941-8811-177221D63797}" dt="2021-08-15T06:28:18.438" v="102" actId="1036"/>
          <ac:spMkLst>
            <pc:docMk/>
            <pc:sldMk cId="2408159664" sldId="256"/>
            <ac:spMk id="15" creationId="{577F4137-1D8D-421C-A975-2FF66FC083A2}"/>
          </ac:spMkLst>
        </pc:spChg>
        <pc:picChg chg="mod">
          <ac:chgData name="Davmes TAN Chee Seng" userId="4ddd450c-5e29-4da2-8eae-e4a2c1755018" providerId="ADAL" clId="{FB041E3C-7808-4941-8811-177221D63797}" dt="2021-08-15T06:28:18.438" v="102" actId="1036"/>
          <ac:picMkLst>
            <pc:docMk/>
            <pc:sldMk cId="2408159664" sldId="256"/>
            <ac:picMk id="12" creationId="{6EAED606-54AC-455C-B0A6-25BF7B9C34DF}"/>
          </ac:picMkLst>
        </pc:picChg>
      </pc:sldChg>
      <pc:sldChg chg="addSp delSp modSp add mod">
        <pc:chgData name="Davmes TAN Chee Seng" userId="4ddd450c-5e29-4da2-8eae-e4a2c1755018" providerId="ADAL" clId="{FB041E3C-7808-4941-8811-177221D63797}" dt="2021-08-15T06:36:51.378" v="308" actId="20577"/>
        <pc:sldMkLst>
          <pc:docMk/>
          <pc:sldMk cId="3062022550" sldId="257"/>
        </pc:sldMkLst>
        <pc:spChg chg="mod">
          <ac:chgData name="Davmes TAN Chee Seng" userId="4ddd450c-5e29-4da2-8eae-e4a2c1755018" providerId="ADAL" clId="{FB041E3C-7808-4941-8811-177221D63797}" dt="2021-08-15T06:23:27.967" v="20" actId="20577"/>
          <ac:spMkLst>
            <pc:docMk/>
            <pc:sldMk cId="3062022550" sldId="257"/>
            <ac:spMk id="4" creationId="{7DC1DD01-8CAA-41A8-A405-5FBBA4B55A97}"/>
          </ac:spMkLst>
        </pc:spChg>
        <pc:spChg chg="mod">
          <ac:chgData name="Davmes TAN Chee Seng" userId="4ddd450c-5e29-4da2-8eae-e4a2c1755018" providerId="ADAL" clId="{FB041E3C-7808-4941-8811-177221D63797}" dt="2021-08-15T06:25:15.298" v="46" actId="1076"/>
          <ac:spMkLst>
            <pc:docMk/>
            <pc:sldMk cId="3062022550" sldId="257"/>
            <ac:spMk id="6" creationId="{041D95E1-3784-422B-B4DF-D12D28A9A7F2}"/>
          </ac:spMkLst>
        </pc:spChg>
        <pc:spChg chg="mod ord">
          <ac:chgData name="Davmes TAN Chee Seng" userId="4ddd450c-5e29-4da2-8eae-e4a2c1755018" providerId="ADAL" clId="{FB041E3C-7808-4941-8811-177221D63797}" dt="2021-08-15T06:31:23.358" v="177" actId="1035"/>
          <ac:spMkLst>
            <pc:docMk/>
            <pc:sldMk cId="3062022550" sldId="257"/>
            <ac:spMk id="9" creationId="{AA4B827C-7862-4153-B660-20CD23C3FC3C}"/>
          </ac:spMkLst>
        </pc:spChg>
        <pc:spChg chg="mod ord">
          <ac:chgData name="Davmes TAN Chee Seng" userId="4ddd450c-5e29-4da2-8eae-e4a2c1755018" providerId="ADAL" clId="{FB041E3C-7808-4941-8811-177221D63797}" dt="2021-08-15T06:31:18.180" v="174" actId="1035"/>
          <ac:spMkLst>
            <pc:docMk/>
            <pc:sldMk cId="3062022550" sldId="257"/>
            <ac:spMk id="10" creationId="{8FF20969-B895-4A2F-B26D-49E8B33A7CB0}"/>
          </ac:spMkLst>
        </pc:spChg>
        <pc:spChg chg="del">
          <ac:chgData name="Davmes TAN Chee Seng" userId="4ddd450c-5e29-4da2-8eae-e4a2c1755018" providerId="ADAL" clId="{FB041E3C-7808-4941-8811-177221D63797}" dt="2021-08-15T06:27:13.864" v="67" actId="478"/>
          <ac:spMkLst>
            <pc:docMk/>
            <pc:sldMk cId="3062022550" sldId="257"/>
            <ac:spMk id="11" creationId="{763B552F-E398-48E8-A8A7-1BBCC16DC6F6}"/>
          </ac:spMkLst>
        </pc:spChg>
        <pc:spChg chg="mod">
          <ac:chgData name="Davmes TAN Chee Seng" userId="4ddd450c-5e29-4da2-8eae-e4a2c1755018" providerId="ADAL" clId="{FB041E3C-7808-4941-8811-177221D63797}" dt="2021-08-15T06:36:51.378" v="308" actId="20577"/>
          <ac:spMkLst>
            <pc:docMk/>
            <pc:sldMk cId="3062022550" sldId="257"/>
            <ac:spMk id="13" creationId="{71652355-9017-4068-B30E-041FE311BB26}"/>
          </ac:spMkLst>
        </pc:spChg>
        <pc:spChg chg="del">
          <ac:chgData name="Davmes TAN Chee Seng" userId="4ddd450c-5e29-4da2-8eae-e4a2c1755018" providerId="ADAL" clId="{FB041E3C-7808-4941-8811-177221D63797}" dt="2021-08-15T06:27:16.263" v="70" actId="478"/>
          <ac:spMkLst>
            <pc:docMk/>
            <pc:sldMk cId="3062022550" sldId="257"/>
            <ac:spMk id="14" creationId="{3A6C7770-FC80-47B6-9E4D-B63B3E1FD327}"/>
          </ac:spMkLst>
        </pc:spChg>
        <pc:spChg chg="del">
          <ac:chgData name="Davmes TAN Chee Seng" userId="4ddd450c-5e29-4da2-8eae-e4a2c1755018" providerId="ADAL" clId="{FB041E3C-7808-4941-8811-177221D63797}" dt="2021-08-15T06:27:16.263" v="70" actId="478"/>
          <ac:spMkLst>
            <pc:docMk/>
            <pc:sldMk cId="3062022550" sldId="257"/>
            <ac:spMk id="15" creationId="{577F4137-1D8D-421C-A975-2FF66FC083A2}"/>
          </ac:spMkLst>
        </pc:spChg>
        <pc:spChg chg="add mod">
          <ac:chgData name="Davmes TAN Chee Seng" userId="4ddd450c-5e29-4da2-8eae-e4a2c1755018" providerId="ADAL" clId="{FB041E3C-7808-4941-8811-177221D63797}" dt="2021-08-15T06:31:12.964" v="171" actId="1035"/>
          <ac:spMkLst>
            <pc:docMk/>
            <pc:sldMk cId="3062022550" sldId="257"/>
            <ac:spMk id="19" creationId="{006E0AB8-492E-4746-A9B5-658E204385B3}"/>
          </ac:spMkLst>
        </pc:spChg>
        <pc:spChg chg="add mod">
          <ac:chgData name="Davmes TAN Chee Seng" userId="4ddd450c-5e29-4da2-8eae-e4a2c1755018" providerId="ADAL" clId="{FB041E3C-7808-4941-8811-177221D63797}" dt="2021-08-15T06:27:09.124" v="66" actId="20577"/>
          <ac:spMkLst>
            <pc:docMk/>
            <pc:sldMk cId="3062022550" sldId="257"/>
            <ac:spMk id="20" creationId="{0AC0C38E-C6F3-443D-B03A-1F3CE8909134}"/>
          </ac:spMkLst>
        </pc:spChg>
        <pc:spChg chg="add mod">
          <ac:chgData name="Davmes TAN Chee Seng" userId="4ddd450c-5e29-4da2-8eae-e4a2c1755018" providerId="ADAL" clId="{FB041E3C-7808-4941-8811-177221D63797}" dt="2021-08-15T06:27:47.309" v="78" actId="20577"/>
          <ac:spMkLst>
            <pc:docMk/>
            <pc:sldMk cId="3062022550" sldId="257"/>
            <ac:spMk id="22" creationId="{5A7058C9-A1E3-4516-B5F1-AEF586339E3D}"/>
          </ac:spMkLst>
        </pc:spChg>
        <pc:picChg chg="del">
          <ac:chgData name="Davmes TAN Chee Seng" userId="4ddd450c-5e29-4da2-8eae-e4a2c1755018" providerId="ADAL" clId="{FB041E3C-7808-4941-8811-177221D63797}" dt="2021-08-15T06:23:36.292" v="21" actId="478"/>
          <ac:picMkLst>
            <pc:docMk/>
            <pc:sldMk cId="3062022550" sldId="257"/>
            <ac:picMk id="5" creationId="{674BDA8F-522A-484A-AC62-78C8A80BE41E}"/>
          </ac:picMkLst>
        </pc:picChg>
        <pc:picChg chg="del">
          <ac:chgData name="Davmes TAN Chee Seng" userId="4ddd450c-5e29-4da2-8eae-e4a2c1755018" providerId="ADAL" clId="{FB041E3C-7808-4941-8811-177221D63797}" dt="2021-08-15T06:25:50.723" v="48" actId="478"/>
          <ac:picMkLst>
            <pc:docMk/>
            <pc:sldMk cId="3062022550" sldId="257"/>
            <ac:picMk id="8" creationId="{E6F345C2-5521-468C-A4FB-3E89A2559983}"/>
          </ac:picMkLst>
        </pc:picChg>
        <pc:picChg chg="del mod">
          <ac:chgData name="Davmes TAN Chee Seng" userId="4ddd450c-5e29-4da2-8eae-e4a2c1755018" providerId="ADAL" clId="{FB041E3C-7808-4941-8811-177221D63797}" dt="2021-08-15T06:27:15.245" v="69" actId="478"/>
          <ac:picMkLst>
            <pc:docMk/>
            <pc:sldMk cId="3062022550" sldId="257"/>
            <ac:picMk id="12" creationId="{6EAED606-54AC-455C-B0A6-25BF7B9C34DF}"/>
          </ac:picMkLst>
        </pc:picChg>
        <pc:picChg chg="add mod ord modCrop">
          <ac:chgData name="Davmes TAN Chee Seng" userId="4ddd450c-5e29-4da2-8eae-e4a2c1755018" providerId="ADAL" clId="{FB041E3C-7808-4941-8811-177221D63797}" dt="2021-08-15T06:26:24.129" v="57" actId="732"/>
          <ac:picMkLst>
            <pc:docMk/>
            <pc:sldMk cId="3062022550" sldId="257"/>
            <ac:picMk id="16" creationId="{B265E371-2833-479D-AC74-BDFB1A6FD529}"/>
          </ac:picMkLst>
        </pc:picChg>
        <pc:picChg chg="add del mod">
          <ac:chgData name="Davmes TAN Chee Seng" userId="4ddd450c-5e29-4da2-8eae-e4a2c1755018" providerId="ADAL" clId="{FB041E3C-7808-4941-8811-177221D63797}" dt="2021-08-15T06:25:04.033" v="44" actId="478"/>
          <ac:picMkLst>
            <pc:docMk/>
            <pc:sldMk cId="3062022550" sldId="257"/>
            <ac:picMk id="17" creationId="{39A85D36-0F69-4F2C-8014-90972A04F5BE}"/>
          </ac:picMkLst>
        </pc:picChg>
        <pc:picChg chg="add mod">
          <ac:chgData name="Davmes TAN Chee Seng" userId="4ddd450c-5e29-4da2-8eae-e4a2c1755018" providerId="ADAL" clId="{FB041E3C-7808-4941-8811-177221D63797}" dt="2021-08-15T06:26:15.727" v="55" actId="1076"/>
          <ac:picMkLst>
            <pc:docMk/>
            <pc:sldMk cId="3062022550" sldId="257"/>
            <ac:picMk id="18" creationId="{1F4CA3BC-07DE-43F0-83CE-3EC6FD52E725}"/>
          </ac:picMkLst>
        </pc:picChg>
        <pc:picChg chg="add mod">
          <ac:chgData name="Davmes TAN Chee Seng" userId="4ddd450c-5e29-4da2-8eae-e4a2c1755018" providerId="ADAL" clId="{FB041E3C-7808-4941-8811-177221D63797}" dt="2021-08-15T06:27:33.666" v="75" actId="208"/>
          <ac:picMkLst>
            <pc:docMk/>
            <pc:sldMk cId="3062022550" sldId="257"/>
            <ac:picMk id="21" creationId="{EF2AB67A-7798-496D-8A98-ACD97D586D7D}"/>
          </ac:picMkLst>
        </pc:picChg>
      </pc:sldChg>
      <pc:sldChg chg="new del">
        <pc:chgData name="Davmes TAN Chee Seng" userId="4ddd450c-5e29-4da2-8eae-e4a2c1755018" providerId="ADAL" clId="{FB041E3C-7808-4941-8811-177221D63797}" dt="2021-08-15T06:29:02.888" v="104" actId="680"/>
        <pc:sldMkLst>
          <pc:docMk/>
          <pc:sldMk cId="1886819104" sldId="258"/>
        </pc:sldMkLst>
      </pc:sldChg>
      <pc:sldChg chg="addSp delSp modSp add mod">
        <pc:chgData name="Davmes TAN Chee Seng" userId="4ddd450c-5e29-4da2-8eae-e4a2c1755018" providerId="ADAL" clId="{FB041E3C-7808-4941-8811-177221D63797}" dt="2021-08-15T06:36:37.653" v="300" actId="20577"/>
        <pc:sldMkLst>
          <pc:docMk/>
          <pc:sldMk cId="2161372625" sldId="258"/>
        </pc:sldMkLst>
        <pc:spChg chg="add mod">
          <ac:chgData name="Davmes TAN Chee Seng" userId="4ddd450c-5e29-4da2-8eae-e4a2c1755018" providerId="ADAL" clId="{FB041E3C-7808-4941-8811-177221D63797}" dt="2021-08-15T06:33:23.236" v="215" actId="164"/>
          <ac:spMkLst>
            <pc:docMk/>
            <pc:sldMk cId="2161372625" sldId="258"/>
            <ac:spMk id="2" creationId="{67CB31AC-2CC3-4A03-AF13-0065A9D8C6B4}"/>
          </ac:spMkLst>
        </pc:spChg>
        <pc:spChg chg="mod">
          <ac:chgData name="Davmes TAN Chee Seng" userId="4ddd450c-5e29-4da2-8eae-e4a2c1755018" providerId="ADAL" clId="{FB041E3C-7808-4941-8811-177221D63797}" dt="2021-08-15T06:29:27.754" v="146" actId="20577"/>
          <ac:spMkLst>
            <pc:docMk/>
            <pc:sldMk cId="2161372625" sldId="258"/>
            <ac:spMk id="4" creationId="{7DC1DD01-8CAA-41A8-A405-5FBBA4B55A97}"/>
          </ac:spMkLst>
        </pc:spChg>
        <pc:spChg chg="mod">
          <ac:chgData name="Davmes TAN Chee Seng" userId="4ddd450c-5e29-4da2-8eae-e4a2c1755018" providerId="ADAL" clId="{FB041E3C-7808-4941-8811-177221D63797}" dt="2021-08-15T06:30:19.560" v="160" actId="1076"/>
          <ac:spMkLst>
            <pc:docMk/>
            <pc:sldMk cId="2161372625" sldId="258"/>
            <ac:spMk id="6" creationId="{041D95E1-3784-422B-B4DF-D12D28A9A7F2}"/>
          </ac:spMkLst>
        </pc:spChg>
        <pc:spChg chg="mod">
          <ac:chgData name="Davmes TAN Chee Seng" userId="4ddd450c-5e29-4da2-8eae-e4a2c1755018" providerId="ADAL" clId="{FB041E3C-7808-4941-8811-177221D63797}" dt="2021-08-15T06:32:02.166" v="187" actId="1076"/>
          <ac:spMkLst>
            <pc:docMk/>
            <pc:sldMk cId="2161372625" sldId="258"/>
            <ac:spMk id="9" creationId="{AA4B827C-7862-4153-B660-20CD23C3FC3C}"/>
          </ac:spMkLst>
        </pc:spChg>
        <pc:spChg chg="mod">
          <ac:chgData name="Davmes TAN Chee Seng" userId="4ddd450c-5e29-4da2-8eae-e4a2c1755018" providerId="ADAL" clId="{FB041E3C-7808-4941-8811-177221D63797}" dt="2021-08-15T06:33:23.236" v="215" actId="164"/>
          <ac:spMkLst>
            <pc:docMk/>
            <pc:sldMk cId="2161372625" sldId="258"/>
            <ac:spMk id="10" creationId="{8FF20969-B895-4A2F-B26D-49E8B33A7CB0}"/>
          </ac:spMkLst>
        </pc:spChg>
        <pc:spChg chg="mod">
          <ac:chgData name="Davmes TAN Chee Seng" userId="4ddd450c-5e29-4da2-8eae-e4a2c1755018" providerId="ADAL" clId="{FB041E3C-7808-4941-8811-177221D63797}" dt="2021-08-15T06:36:37.653" v="300" actId="20577"/>
          <ac:spMkLst>
            <pc:docMk/>
            <pc:sldMk cId="2161372625" sldId="258"/>
            <ac:spMk id="13" creationId="{71652355-9017-4068-B30E-041FE311BB26}"/>
          </ac:spMkLst>
        </pc:spChg>
        <pc:spChg chg="del mod">
          <ac:chgData name="Davmes TAN Chee Seng" userId="4ddd450c-5e29-4da2-8eae-e4a2c1755018" providerId="ADAL" clId="{FB041E3C-7808-4941-8811-177221D63797}" dt="2021-08-15T06:34:26.881" v="233" actId="478"/>
          <ac:spMkLst>
            <pc:docMk/>
            <pc:sldMk cId="2161372625" sldId="258"/>
            <ac:spMk id="19" creationId="{006E0AB8-492E-4746-A9B5-658E204385B3}"/>
          </ac:spMkLst>
        </pc:spChg>
        <pc:spChg chg="del">
          <ac:chgData name="Davmes TAN Chee Seng" userId="4ddd450c-5e29-4da2-8eae-e4a2c1755018" providerId="ADAL" clId="{FB041E3C-7808-4941-8811-177221D63797}" dt="2021-08-15T06:34:00.315" v="227" actId="478"/>
          <ac:spMkLst>
            <pc:docMk/>
            <pc:sldMk cId="2161372625" sldId="258"/>
            <ac:spMk id="20" creationId="{0AC0C38E-C6F3-443D-B03A-1F3CE8909134}"/>
          </ac:spMkLst>
        </pc:spChg>
        <pc:spChg chg="del">
          <ac:chgData name="Davmes TAN Chee Seng" userId="4ddd450c-5e29-4da2-8eae-e4a2c1755018" providerId="ADAL" clId="{FB041E3C-7808-4941-8811-177221D63797}" dt="2021-08-15T06:34:26.881" v="233" actId="478"/>
          <ac:spMkLst>
            <pc:docMk/>
            <pc:sldMk cId="2161372625" sldId="258"/>
            <ac:spMk id="22" creationId="{5A7058C9-A1E3-4516-B5F1-AEF586339E3D}"/>
          </ac:spMkLst>
        </pc:spChg>
        <pc:spChg chg="mod">
          <ac:chgData name="Davmes TAN Chee Seng" userId="4ddd450c-5e29-4da2-8eae-e4a2c1755018" providerId="ADAL" clId="{FB041E3C-7808-4941-8811-177221D63797}" dt="2021-08-15T06:33:43.092" v="219"/>
          <ac:spMkLst>
            <pc:docMk/>
            <pc:sldMk cId="2161372625" sldId="258"/>
            <ac:spMk id="24" creationId="{75A37A60-E3CE-4881-9B27-20DA47921538}"/>
          </ac:spMkLst>
        </pc:spChg>
        <pc:spChg chg="mod">
          <ac:chgData name="Davmes TAN Chee Seng" userId="4ddd450c-5e29-4da2-8eae-e4a2c1755018" providerId="ADAL" clId="{FB041E3C-7808-4941-8811-177221D63797}" dt="2021-08-15T06:33:54.385" v="224" actId="20577"/>
          <ac:spMkLst>
            <pc:docMk/>
            <pc:sldMk cId="2161372625" sldId="258"/>
            <ac:spMk id="25" creationId="{27F00574-6000-4338-90C9-AD7A89072BC0}"/>
          </ac:spMkLst>
        </pc:spChg>
        <pc:spChg chg="mod">
          <ac:chgData name="Davmes TAN Chee Seng" userId="4ddd450c-5e29-4da2-8eae-e4a2c1755018" providerId="ADAL" clId="{FB041E3C-7808-4941-8811-177221D63797}" dt="2021-08-15T06:33:47.222" v="221"/>
          <ac:spMkLst>
            <pc:docMk/>
            <pc:sldMk cId="2161372625" sldId="258"/>
            <ac:spMk id="27" creationId="{5FB1333E-8F43-47CD-A453-84791BA45291}"/>
          </ac:spMkLst>
        </pc:spChg>
        <pc:spChg chg="mod">
          <ac:chgData name="Davmes TAN Chee Seng" userId="4ddd450c-5e29-4da2-8eae-e4a2c1755018" providerId="ADAL" clId="{FB041E3C-7808-4941-8811-177221D63797}" dt="2021-08-15T06:33:56.939" v="226" actId="20577"/>
          <ac:spMkLst>
            <pc:docMk/>
            <pc:sldMk cId="2161372625" sldId="258"/>
            <ac:spMk id="28" creationId="{8AE25535-DDB2-4CD5-AEE4-FE1A2671DBE9}"/>
          </ac:spMkLst>
        </pc:spChg>
        <pc:spChg chg="mod">
          <ac:chgData name="Davmes TAN Chee Seng" userId="4ddd450c-5e29-4da2-8eae-e4a2c1755018" providerId="ADAL" clId="{FB041E3C-7808-4941-8811-177221D63797}" dt="2021-08-15T06:34:05.950" v="228"/>
          <ac:spMkLst>
            <pc:docMk/>
            <pc:sldMk cId="2161372625" sldId="258"/>
            <ac:spMk id="30" creationId="{31A89F57-5A6A-4482-A8B5-02EA12DAAFF5}"/>
          </ac:spMkLst>
        </pc:spChg>
        <pc:spChg chg="mod">
          <ac:chgData name="Davmes TAN Chee Seng" userId="4ddd450c-5e29-4da2-8eae-e4a2c1755018" providerId="ADAL" clId="{FB041E3C-7808-4941-8811-177221D63797}" dt="2021-08-15T06:34:19.587" v="232" actId="20577"/>
          <ac:spMkLst>
            <pc:docMk/>
            <pc:sldMk cId="2161372625" sldId="258"/>
            <ac:spMk id="31" creationId="{920BED9E-6058-473F-BC91-5E70649ED0A1}"/>
          </ac:spMkLst>
        </pc:spChg>
        <pc:spChg chg="mod">
          <ac:chgData name="Davmes TAN Chee Seng" userId="4ddd450c-5e29-4da2-8eae-e4a2c1755018" providerId="ADAL" clId="{FB041E3C-7808-4941-8811-177221D63797}" dt="2021-08-15T06:34:59.046" v="240"/>
          <ac:spMkLst>
            <pc:docMk/>
            <pc:sldMk cId="2161372625" sldId="258"/>
            <ac:spMk id="34" creationId="{9F3815BC-FB61-4AC0-9804-D30B64E4ED2C}"/>
          </ac:spMkLst>
        </pc:spChg>
        <pc:spChg chg="mod">
          <ac:chgData name="Davmes TAN Chee Seng" userId="4ddd450c-5e29-4da2-8eae-e4a2c1755018" providerId="ADAL" clId="{FB041E3C-7808-4941-8811-177221D63797}" dt="2021-08-15T06:35:25.017" v="246" actId="20577"/>
          <ac:spMkLst>
            <pc:docMk/>
            <pc:sldMk cId="2161372625" sldId="258"/>
            <ac:spMk id="35" creationId="{F9017DC4-A398-4951-A317-674870B5225C}"/>
          </ac:spMkLst>
        </pc:spChg>
        <pc:grpChg chg="add mod">
          <ac:chgData name="Davmes TAN Chee Seng" userId="4ddd450c-5e29-4da2-8eae-e4a2c1755018" providerId="ADAL" clId="{FB041E3C-7808-4941-8811-177221D63797}" dt="2021-08-15T06:33:41.024" v="218" actId="1076"/>
          <ac:grpSpMkLst>
            <pc:docMk/>
            <pc:sldMk cId="2161372625" sldId="258"/>
            <ac:grpSpMk id="3" creationId="{B528A28A-E070-4C70-A631-29E315A1B16F}"/>
          </ac:grpSpMkLst>
        </pc:grpChg>
        <pc:grpChg chg="add mod">
          <ac:chgData name="Davmes TAN Chee Seng" userId="4ddd450c-5e29-4da2-8eae-e4a2c1755018" providerId="ADAL" clId="{FB041E3C-7808-4941-8811-177221D63797}" dt="2021-08-15T06:33:46.870" v="220" actId="1076"/>
          <ac:grpSpMkLst>
            <pc:docMk/>
            <pc:sldMk cId="2161372625" sldId="258"/>
            <ac:grpSpMk id="23" creationId="{A0C22F56-029A-4C22-B732-C30710862AF9}"/>
          </ac:grpSpMkLst>
        </pc:grpChg>
        <pc:grpChg chg="add mod">
          <ac:chgData name="Davmes TAN Chee Seng" userId="4ddd450c-5e29-4da2-8eae-e4a2c1755018" providerId="ADAL" clId="{FB041E3C-7808-4941-8811-177221D63797}" dt="2021-08-15T06:33:51.144" v="222" actId="1076"/>
          <ac:grpSpMkLst>
            <pc:docMk/>
            <pc:sldMk cId="2161372625" sldId="258"/>
            <ac:grpSpMk id="26" creationId="{6B21E339-DCB5-44B5-9479-C8B8E4E6272E}"/>
          </ac:grpSpMkLst>
        </pc:grpChg>
        <pc:grpChg chg="add mod">
          <ac:chgData name="Davmes TAN Chee Seng" userId="4ddd450c-5e29-4da2-8eae-e4a2c1755018" providerId="ADAL" clId="{FB041E3C-7808-4941-8811-177221D63797}" dt="2021-08-15T06:34:15.644" v="229" actId="1076"/>
          <ac:grpSpMkLst>
            <pc:docMk/>
            <pc:sldMk cId="2161372625" sldId="258"/>
            <ac:grpSpMk id="29" creationId="{3EE43127-240A-4167-B2A7-795E24CCDAAA}"/>
          </ac:grpSpMkLst>
        </pc:grpChg>
        <pc:grpChg chg="add mod">
          <ac:chgData name="Davmes TAN Chee Seng" userId="4ddd450c-5e29-4da2-8eae-e4a2c1755018" providerId="ADAL" clId="{FB041E3C-7808-4941-8811-177221D63797}" dt="2021-08-15T06:35:22.095" v="244" actId="1076"/>
          <ac:grpSpMkLst>
            <pc:docMk/>
            <pc:sldMk cId="2161372625" sldId="258"/>
            <ac:grpSpMk id="33" creationId="{8F7ED5FB-CBC7-48D4-93FA-0898AFCCC3D9}"/>
          </ac:grpSpMkLst>
        </pc:grpChg>
        <pc:picChg chg="add del mod modCrop">
          <ac:chgData name="Davmes TAN Chee Seng" userId="4ddd450c-5e29-4da2-8eae-e4a2c1755018" providerId="ADAL" clId="{FB041E3C-7808-4941-8811-177221D63797}" dt="2021-08-15T06:30:01.529" v="153" actId="21"/>
          <ac:picMkLst>
            <pc:docMk/>
            <pc:sldMk cId="2161372625" sldId="258"/>
            <ac:picMk id="14" creationId="{C5328E26-B225-414D-A5B9-92F046C8C2A7}"/>
          </ac:picMkLst>
        </pc:picChg>
        <pc:picChg chg="add mod ord modCrop">
          <ac:chgData name="Davmes TAN Chee Seng" userId="4ddd450c-5e29-4da2-8eae-e4a2c1755018" providerId="ADAL" clId="{FB041E3C-7808-4941-8811-177221D63797}" dt="2021-08-15T06:30:32.374" v="161" actId="732"/>
          <ac:picMkLst>
            <pc:docMk/>
            <pc:sldMk cId="2161372625" sldId="258"/>
            <ac:picMk id="15" creationId="{CEBC5900-58F2-4EF1-B97B-8C0CDC0E4FF6}"/>
          </ac:picMkLst>
        </pc:picChg>
        <pc:picChg chg="del">
          <ac:chgData name="Davmes TAN Chee Seng" userId="4ddd450c-5e29-4da2-8eae-e4a2c1755018" providerId="ADAL" clId="{FB041E3C-7808-4941-8811-177221D63797}" dt="2021-08-15T06:30:03.093" v="154" actId="478"/>
          <ac:picMkLst>
            <pc:docMk/>
            <pc:sldMk cId="2161372625" sldId="258"/>
            <ac:picMk id="16" creationId="{B265E371-2833-479D-AC74-BDFB1A6FD529}"/>
          </ac:picMkLst>
        </pc:picChg>
        <pc:picChg chg="add mod ord modCrop">
          <ac:chgData name="Davmes TAN Chee Seng" userId="4ddd450c-5e29-4da2-8eae-e4a2c1755018" providerId="ADAL" clId="{FB041E3C-7808-4941-8811-177221D63797}" dt="2021-08-15T06:34:36.532" v="234" actId="732"/>
          <ac:picMkLst>
            <pc:docMk/>
            <pc:sldMk cId="2161372625" sldId="258"/>
            <ac:picMk id="17" creationId="{EAEA7339-F2D0-4600-91B8-CE24AB14E939}"/>
          </ac:picMkLst>
        </pc:picChg>
        <pc:picChg chg="del">
          <ac:chgData name="Davmes TAN Chee Seng" userId="4ddd450c-5e29-4da2-8eae-e4a2c1755018" providerId="ADAL" clId="{FB041E3C-7808-4941-8811-177221D63797}" dt="2021-08-15T06:30:44.615" v="162" actId="478"/>
          <ac:picMkLst>
            <pc:docMk/>
            <pc:sldMk cId="2161372625" sldId="258"/>
            <ac:picMk id="18" creationId="{1F4CA3BC-07DE-43F0-83CE-3EC6FD52E725}"/>
          </ac:picMkLst>
        </pc:picChg>
        <pc:picChg chg="del">
          <ac:chgData name="Davmes TAN Chee Seng" userId="4ddd450c-5e29-4da2-8eae-e4a2c1755018" providerId="ADAL" clId="{FB041E3C-7808-4941-8811-177221D63797}" dt="2021-08-15T06:31:40.708" v="181" actId="478"/>
          <ac:picMkLst>
            <pc:docMk/>
            <pc:sldMk cId="2161372625" sldId="258"/>
            <ac:picMk id="21" creationId="{EF2AB67A-7798-496D-8A98-ACD97D586D7D}"/>
          </ac:picMkLst>
        </pc:picChg>
        <pc:picChg chg="add mod">
          <ac:chgData name="Davmes TAN Chee Seng" userId="4ddd450c-5e29-4da2-8eae-e4a2c1755018" providerId="ADAL" clId="{FB041E3C-7808-4941-8811-177221D63797}" dt="2021-08-15T06:35:18.195" v="243" actId="1076"/>
          <ac:picMkLst>
            <pc:docMk/>
            <pc:sldMk cId="2161372625" sldId="258"/>
            <ac:picMk id="32" creationId="{C1BAD826-78E3-4F2B-B51F-B29E09A56872}"/>
          </ac:picMkLst>
        </pc:picChg>
      </pc:sldChg>
      <pc:sldChg chg="addSp delSp modSp add mod">
        <pc:chgData name="Davmes TAN Chee Seng" userId="4ddd450c-5e29-4da2-8eae-e4a2c1755018" providerId="ADAL" clId="{FB041E3C-7808-4941-8811-177221D63797}" dt="2021-08-15T06:45:25.408" v="437" actId="313"/>
        <pc:sldMkLst>
          <pc:docMk/>
          <pc:sldMk cId="105408155" sldId="259"/>
        </pc:sldMkLst>
        <pc:spChg chg="mod">
          <ac:chgData name="Davmes TAN Chee Seng" userId="4ddd450c-5e29-4da2-8eae-e4a2c1755018" providerId="ADAL" clId="{FB041E3C-7808-4941-8811-177221D63797}" dt="2021-08-15T06:37:41.735" v="334" actId="20577"/>
          <ac:spMkLst>
            <pc:docMk/>
            <pc:sldMk cId="105408155" sldId="259"/>
            <ac:spMk id="4" creationId="{7DC1DD01-8CAA-41A8-A405-5FBBA4B55A97}"/>
          </ac:spMkLst>
        </pc:spChg>
        <pc:spChg chg="mod">
          <ac:chgData name="Davmes TAN Chee Seng" userId="4ddd450c-5e29-4da2-8eae-e4a2c1755018" providerId="ADAL" clId="{FB041E3C-7808-4941-8811-177221D63797}" dt="2021-08-15T06:38:43.374" v="344" actId="1076"/>
          <ac:spMkLst>
            <pc:docMk/>
            <pc:sldMk cId="105408155" sldId="259"/>
            <ac:spMk id="6" creationId="{041D95E1-3784-422B-B4DF-D12D28A9A7F2}"/>
          </ac:spMkLst>
        </pc:spChg>
        <pc:spChg chg="del">
          <ac:chgData name="Davmes TAN Chee Seng" userId="4ddd450c-5e29-4da2-8eae-e4a2c1755018" providerId="ADAL" clId="{FB041E3C-7808-4941-8811-177221D63797}" dt="2021-08-15T06:39:03.438" v="348" actId="478"/>
          <ac:spMkLst>
            <pc:docMk/>
            <pc:sldMk cId="105408155" sldId="259"/>
            <ac:spMk id="9" creationId="{AA4B827C-7862-4153-B660-20CD23C3FC3C}"/>
          </ac:spMkLst>
        </pc:spChg>
        <pc:spChg chg="mod">
          <ac:chgData name="Davmes TAN Chee Seng" userId="4ddd450c-5e29-4da2-8eae-e4a2c1755018" providerId="ADAL" clId="{FB041E3C-7808-4941-8811-177221D63797}" dt="2021-08-15T06:45:25.408" v="437" actId="313"/>
          <ac:spMkLst>
            <pc:docMk/>
            <pc:sldMk cId="105408155" sldId="259"/>
            <ac:spMk id="13" creationId="{71652355-9017-4068-B30E-041FE311BB26}"/>
          </ac:spMkLst>
        </pc:spChg>
        <pc:spChg chg="add mod">
          <ac:chgData name="Davmes TAN Chee Seng" userId="4ddd450c-5e29-4da2-8eae-e4a2c1755018" providerId="ADAL" clId="{FB041E3C-7808-4941-8811-177221D63797}" dt="2021-08-15T06:40:06.349" v="363" actId="1076"/>
          <ac:spMkLst>
            <pc:docMk/>
            <pc:sldMk cId="105408155" sldId="259"/>
            <ac:spMk id="41" creationId="{5F551DC2-92C4-492B-869D-CC6EAD8F5D93}"/>
          </ac:spMkLst>
        </pc:spChg>
        <pc:spChg chg="add mod">
          <ac:chgData name="Davmes TAN Chee Seng" userId="4ddd450c-5e29-4da2-8eae-e4a2c1755018" providerId="ADAL" clId="{FB041E3C-7808-4941-8811-177221D63797}" dt="2021-08-15T06:40:14.607" v="366" actId="20577"/>
          <ac:spMkLst>
            <pc:docMk/>
            <pc:sldMk cId="105408155" sldId="259"/>
            <ac:spMk id="42" creationId="{E68D260D-48F4-4802-9707-E9C7C07348CE}"/>
          </ac:spMkLst>
        </pc:spChg>
        <pc:spChg chg="add mod">
          <ac:chgData name="Davmes TAN Chee Seng" userId="4ddd450c-5e29-4da2-8eae-e4a2c1755018" providerId="ADAL" clId="{FB041E3C-7808-4941-8811-177221D63797}" dt="2021-08-15T06:40:22.583" v="369" actId="20577"/>
          <ac:spMkLst>
            <pc:docMk/>
            <pc:sldMk cId="105408155" sldId="259"/>
            <ac:spMk id="43" creationId="{DEDEE3B5-186C-4463-B299-EDCE31811A15}"/>
          </ac:spMkLst>
        </pc:spChg>
        <pc:spChg chg="add mod">
          <ac:chgData name="Davmes TAN Chee Seng" userId="4ddd450c-5e29-4da2-8eae-e4a2c1755018" providerId="ADAL" clId="{FB041E3C-7808-4941-8811-177221D63797}" dt="2021-08-15T06:40:33.032" v="374" actId="20577"/>
          <ac:spMkLst>
            <pc:docMk/>
            <pc:sldMk cId="105408155" sldId="259"/>
            <ac:spMk id="44" creationId="{D47C7EAE-5567-405F-B3E1-3A994218D868}"/>
          </ac:spMkLst>
        </pc:spChg>
        <pc:spChg chg="add mod">
          <ac:chgData name="Davmes TAN Chee Seng" userId="4ddd450c-5e29-4da2-8eae-e4a2c1755018" providerId="ADAL" clId="{FB041E3C-7808-4941-8811-177221D63797}" dt="2021-08-15T06:40:46.244" v="378" actId="20577"/>
          <ac:spMkLst>
            <pc:docMk/>
            <pc:sldMk cId="105408155" sldId="259"/>
            <ac:spMk id="45" creationId="{06178AEA-1050-495A-9D96-FF71D8E077C6}"/>
          </ac:spMkLst>
        </pc:spChg>
        <pc:spChg chg="add mod">
          <ac:chgData name="Davmes TAN Chee Seng" userId="4ddd450c-5e29-4da2-8eae-e4a2c1755018" providerId="ADAL" clId="{FB041E3C-7808-4941-8811-177221D63797}" dt="2021-08-15T06:40:56.932" v="381" actId="20577"/>
          <ac:spMkLst>
            <pc:docMk/>
            <pc:sldMk cId="105408155" sldId="259"/>
            <ac:spMk id="46" creationId="{AB269DB5-155F-4337-8781-46C12281DDFC}"/>
          </ac:spMkLst>
        </pc:spChg>
        <pc:spChg chg="add mod">
          <ac:chgData name="Davmes TAN Chee Seng" userId="4ddd450c-5e29-4da2-8eae-e4a2c1755018" providerId="ADAL" clId="{FB041E3C-7808-4941-8811-177221D63797}" dt="2021-08-15T06:41:10.345" v="388" actId="20577"/>
          <ac:spMkLst>
            <pc:docMk/>
            <pc:sldMk cId="105408155" sldId="259"/>
            <ac:spMk id="47" creationId="{BA9D1E04-2144-4FDE-8712-0722566F7C75}"/>
          </ac:spMkLst>
        </pc:spChg>
        <pc:spChg chg="add mod">
          <ac:chgData name="Davmes TAN Chee Seng" userId="4ddd450c-5e29-4da2-8eae-e4a2c1755018" providerId="ADAL" clId="{FB041E3C-7808-4941-8811-177221D63797}" dt="2021-08-15T06:41:18.583" v="391" actId="20577"/>
          <ac:spMkLst>
            <pc:docMk/>
            <pc:sldMk cId="105408155" sldId="259"/>
            <ac:spMk id="48" creationId="{E7805C6E-1CDB-4065-878E-87276105D4BF}"/>
          </ac:spMkLst>
        </pc:spChg>
        <pc:spChg chg="add mod">
          <ac:chgData name="Davmes TAN Chee Seng" userId="4ddd450c-5e29-4da2-8eae-e4a2c1755018" providerId="ADAL" clId="{FB041E3C-7808-4941-8811-177221D63797}" dt="2021-08-15T06:41:25.210" v="394" actId="20577"/>
          <ac:spMkLst>
            <pc:docMk/>
            <pc:sldMk cId="105408155" sldId="259"/>
            <ac:spMk id="49" creationId="{A06B8C5D-01A5-4412-9EC2-87E98900A8F9}"/>
          </ac:spMkLst>
        </pc:spChg>
        <pc:spChg chg="mod">
          <ac:chgData name="Davmes TAN Chee Seng" userId="4ddd450c-5e29-4da2-8eae-e4a2c1755018" providerId="ADAL" clId="{FB041E3C-7808-4941-8811-177221D63797}" dt="2021-08-15T06:42:46.609" v="395"/>
          <ac:spMkLst>
            <pc:docMk/>
            <pc:sldMk cId="105408155" sldId="259"/>
            <ac:spMk id="51" creationId="{8FC5C149-3A33-4CBF-8112-BAAE3D710BC5}"/>
          </ac:spMkLst>
        </pc:spChg>
        <pc:spChg chg="mod">
          <ac:chgData name="Davmes TAN Chee Seng" userId="4ddd450c-5e29-4da2-8eae-e4a2c1755018" providerId="ADAL" clId="{FB041E3C-7808-4941-8811-177221D63797}" dt="2021-08-15T06:42:52.810" v="398" actId="20577"/>
          <ac:spMkLst>
            <pc:docMk/>
            <pc:sldMk cId="105408155" sldId="259"/>
            <ac:spMk id="52" creationId="{859C2418-8131-4246-ADEB-4D5AB43621C9}"/>
          </ac:spMkLst>
        </pc:spChg>
        <pc:spChg chg="mod">
          <ac:chgData name="Davmes TAN Chee Seng" userId="4ddd450c-5e29-4da2-8eae-e4a2c1755018" providerId="ADAL" clId="{FB041E3C-7808-4941-8811-177221D63797}" dt="2021-08-15T06:42:46.609" v="395"/>
          <ac:spMkLst>
            <pc:docMk/>
            <pc:sldMk cId="105408155" sldId="259"/>
            <ac:spMk id="54" creationId="{8DEF50F5-E963-4D75-95F5-079FE20FC16C}"/>
          </ac:spMkLst>
        </pc:spChg>
        <pc:spChg chg="mod">
          <ac:chgData name="Davmes TAN Chee Seng" userId="4ddd450c-5e29-4da2-8eae-e4a2c1755018" providerId="ADAL" clId="{FB041E3C-7808-4941-8811-177221D63797}" dt="2021-08-15T06:42:59.610" v="401" actId="20577"/>
          <ac:spMkLst>
            <pc:docMk/>
            <pc:sldMk cId="105408155" sldId="259"/>
            <ac:spMk id="55" creationId="{9A55B174-2140-4778-9663-B0A7691629EB}"/>
          </ac:spMkLst>
        </pc:spChg>
        <pc:grpChg chg="del">
          <ac:chgData name="Davmes TAN Chee Seng" userId="4ddd450c-5e29-4da2-8eae-e4a2c1755018" providerId="ADAL" clId="{FB041E3C-7808-4941-8811-177221D63797}" dt="2021-08-15T06:39:03.438" v="348" actId="478"/>
          <ac:grpSpMkLst>
            <pc:docMk/>
            <pc:sldMk cId="105408155" sldId="259"/>
            <ac:grpSpMk id="3" creationId="{B528A28A-E070-4C70-A631-29E315A1B16F}"/>
          </ac:grpSpMkLst>
        </pc:grpChg>
        <pc:grpChg chg="del">
          <ac:chgData name="Davmes TAN Chee Seng" userId="4ddd450c-5e29-4da2-8eae-e4a2c1755018" providerId="ADAL" clId="{FB041E3C-7808-4941-8811-177221D63797}" dt="2021-08-15T06:39:03.438" v="348" actId="478"/>
          <ac:grpSpMkLst>
            <pc:docMk/>
            <pc:sldMk cId="105408155" sldId="259"/>
            <ac:grpSpMk id="23" creationId="{A0C22F56-029A-4C22-B732-C30710862AF9}"/>
          </ac:grpSpMkLst>
        </pc:grpChg>
        <pc:grpChg chg="del">
          <ac:chgData name="Davmes TAN Chee Seng" userId="4ddd450c-5e29-4da2-8eae-e4a2c1755018" providerId="ADAL" clId="{FB041E3C-7808-4941-8811-177221D63797}" dt="2021-08-15T06:39:03.438" v="348" actId="478"/>
          <ac:grpSpMkLst>
            <pc:docMk/>
            <pc:sldMk cId="105408155" sldId="259"/>
            <ac:grpSpMk id="26" creationId="{6B21E339-DCB5-44B5-9479-C8B8E4E6272E}"/>
          </ac:grpSpMkLst>
        </pc:grpChg>
        <pc:grpChg chg="del">
          <ac:chgData name="Davmes TAN Chee Seng" userId="4ddd450c-5e29-4da2-8eae-e4a2c1755018" providerId="ADAL" clId="{FB041E3C-7808-4941-8811-177221D63797}" dt="2021-08-15T06:39:03.438" v="348" actId="478"/>
          <ac:grpSpMkLst>
            <pc:docMk/>
            <pc:sldMk cId="105408155" sldId="259"/>
            <ac:grpSpMk id="29" creationId="{3EE43127-240A-4167-B2A7-795E24CCDAAA}"/>
          </ac:grpSpMkLst>
        </pc:grpChg>
        <pc:grpChg chg="del">
          <ac:chgData name="Davmes TAN Chee Seng" userId="4ddd450c-5e29-4da2-8eae-e4a2c1755018" providerId="ADAL" clId="{FB041E3C-7808-4941-8811-177221D63797}" dt="2021-08-15T06:39:03.438" v="348" actId="478"/>
          <ac:grpSpMkLst>
            <pc:docMk/>
            <pc:sldMk cId="105408155" sldId="259"/>
            <ac:grpSpMk id="33" creationId="{8F7ED5FB-CBC7-48D4-93FA-0898AFCCC3D9}"/>
          </ac:grpSpMkLst>
        </pc:grpChg>
        <pc:grpChg chg="add mod">
          <ac:chgData name="Davmes TAN Chee Seng" userId="4ddd450c-5e29-4da2-8eae-e4a2c1755018" providerId="ADAL" clId="{FB041E3C-7808-4941-8811-177221D63797}" dt="2021-08-15T06:40:27.490" v="372" actId="1076"/>
          <ac:grpSpMkLst>
            <pc:docMk/>
            <pc:sldMk cId="105408155" sldId="259"/>
            <ac:grpSpMk id="38" creationId="{B4291A1B-6825-4F26-92FD-A10A0CDDD402}"/>
          </ac:grpSpMkLst>
        </pc:grpChg>
        <pc:grpChg chg="add mod">
          <ac:chgData name="Davmes TAN Chee Seng" userId="4ddd450c-5e29-4da2-8eae-e4a2c1755018" providerId="ADAL" clId="{FB041E3C-7808-4941-8811-177221D63797}" dt="2021-08-15T06:42:49.012" v="396" actId="1076"/>
          <ac:grpSpMkLst>
            <pc:docMk/>
            <pc:sldMk cId="105408155" sldId="259"/>
            <ac:grpSpMk id="50" creationId="{F6D64E37-2593-4FDC-9CD3-1AFC34E844EF}"/>
          </ac:grpSpMkLst>
        </pc:grpChg>
        <pc:grpChg chg="add mod">
          <ac:chgData name="Davmes TAN Chee Seng" userId="4ddd450c-5e29-4da2-8eae-e4a2c1755018" providerId="ADAL" clId="{FB041E3C-7808-4941-8811-177221D63797}" dt="2021-08-15T06:42:57.953" v="399" actId="1076"/>
          <ac:grpSpMkLst>
            <pc:docMk/>
            <pc:sldMk cId="105408155" sldId="259"/>
            <ac:grpSpMk id="53" creationId="{93C304A7-E247-4824-9B1D-40C66776DFDA}"/>
          </ac:grpSpMkLst>
        </pc:grpChg>
        <pc:picChg chg="del">
          <ac:chgData name="Davmes TAN Chee Seng" userId="4ddd450c-5e29-4da2-8eae-e4a2c1755018" providerId="ADAL" clId="{FB041E3C-7808-4941-8811-177221D63797}" dt="2021-08-15T06:38:37.851" v="341" actId="478"/>
          <ac:picMkLst>
            <pc:docMk/>
            <pc:sldMk cId="105408155" sldId="259"/>
            <ac:picMk id="15" creationId="{CEBC5900-58F2-4EF1-B97B-8C0CDC0E4FF6}"/>
          </ac:picMkLst>
        </pc:picChg>
        <pc:picChg chg="del">
          <ac:chgData name="Davmes TAN Chee Seng" userId="4ddd450c-5e29-4da2-8eae-e4a2c1755018" providerId="ADAL" clId="{FB041E3C-7808-4941-8811-177221D63797}" dt="2021-08-15T06:39:00.869" v="347" actId="478"/>
          <ac:picMkLst>
            <pc:docMk/>
            <pc:sldMk cId="105408155" sldId="259"/>
            <ac:picMk id="17" creationId="{EAEA7339-F2D0-4600-91B8-CE24AB14E939}"/>
          </ac:picMkLst>
        </pc:picChg>
        <pc:picChg chg="del">
          <ac:chgData name="Davmes TAN Chee Seng" userId="4ddd450c-5e29-4da2-8eae-e4a2c1755018" providerId="ADAL" clId="{FB041E3C-7808-4941-8811-177221D63797}" dt="2021-08-15T06:39:00.869" v="347" actId="478"/>
          <ac:picMkLst>
            <pc:docMk/>
            <pc:sldMk cId="105408155" sldId="259"/>
            <ac:picMk id="32" creationId="{C1BAD826-78E3-4F2B-B51F-B29E09A56872}"/>
          </ac:picMkLst>
        </pc:picChg>
        <pc:picChg chg="add del mod modCrop">
          <ac:chgData name="Davmes TAN Chee Seng" userId="4ddd450c-5e29-4da2-8eae-e4a2c1755018" providerId="ADAL" clId="{FB041E3C-7808-4941-8811-177221D63797}" dt="2021-08-15T06:38:36.353" v="340" actId="21"/>
          <ac:picMkLst>
            <pc:docMk/>
            <pc:sldMk cId="105408155" sldId="259"/>
            <ac:picMk id="36" creationId="{AEE3E4E0-045C-4DA1-BE89-DDD393BB8427}"/>
          </ac:picMkLst>
        </pc:picChg>
        <pc:picChg chg="add mod ord">
          <ac:chgData name="Davmes TAN Chee Seng" userId="4ddd450c-5e29-4da2-8eae-e4a2c1755018" providerId="ADAL" clId="{FB041E3C-7808-4941-8811-177221D63797}" dt="2021-08-15T06:38:48.041" v="346" actId="1582"/>
          <ac:picMkLst>
            <pc:docMk/>
            <pc:sldMk cId="105408155" sldId="259"/>
            <ac:picMk id="37" creationId="{38110486-3CE5-430C-B431-5D8E43EA3383}"/>
          </ac:picMkLst>
        </pc:picChg>
        <pc:picChg chg="mod">
          <ac:chgData name="Davmes TAN Chee Seng" userId="4ddd450c-5e29-4da2-8eae-e4a2c1755018" providerId="ADAL" clId="{FB041E3C-7808-4941-8811-177221D63797}" dt="2021-08-15T06:39:17.446" v="353" actId="1582"/>
          <ac:picMkLst>
            <pc:docMk/>
            <pc:sldMk cId="105408155" sldId="259"/>
            <ac:picMk id="39" creationId="{261D4E43-1EDA-40C4-AEDE-7F6B4C2DF0FA}"/>
          </ac:picMkLst>
        </pc:picChg>
        <pc:picChg chg="mod">
          <ac:chgData name="Davmes TAN Chee Seng" userId="4ddd450c-5e29-4da2-8eae-e4a2c1755018" providerId="ADAL" clId="{FB041E3C-7808-4941-8811-177221D63797}" dt="2021-08-15T06:39:45.346" v="360" actId="1035"/>
          <ac:picMkLst>
            <pc:docMk/>
            <pc:sldMk cId="105408155" sldId="259"/>
            <ac:picMk id="40" creationId="{B1C41582-661F-4A36-89BF-0B950CA169BA}"/>
          </ac:picMkLst>
        </pc:picChg>
        <pc:picChg chg="add mod">
          <ac:chgData name="Davmes TAN Chee Seng" userId="4ddd450c-5e29-4da2-8eae-e4a2c1755018" providerId="ADAL" clId="{FB041E3C-7808-4941-8811-177221D63797}" dt="2021-08-15T06:44:29.373" v="426" actId="1036"/>
          <ac:picMkLst>
            <pc:docMk/>
            <pc:sldMk cId="105408155" sldId="259"/>
            <ac:picMk id="56" creationId="{C3DC92F1-FD91-4FE6-B476-2D8D9AF88C9C}"/>
          </ac:picMkLst>
        </pc:picChg>
      </pc:sldChg>
      <pc:sldChg chg="addSp delSp modSp add mod">
        <pc:chgData name="Davmes TAN Chee Seng" userId="4ddd450c-5e29-4da2-8eae-e4a2c1755018" providerId="ADAL" clId="{FB041E3C-7808-4941-8811-177221D63797}" dt="2021-08-15T06:48:25.504" v="506" actId="1076"/>
        <pc:sldMkLst>
          <pc:docMk/>
          <pc:sldMk cId="1640965730" sldId="260"/>
        </pc:sldMkLst>
        <pc:spChg chg="del">
          <ac:chgData name="Davmes TAN Chee Seng" userId="4ddd450c-5e29-4da2-8eae-e4a2c1755018" providerId="ADAL" clId="{FB041E3C-7808-4941-8811-177221D63797}" dt="2021-08-15T06:44:55.823" v="429" actId="478"/>
          <ac:spMkLst>
            <pc:docMk/>
            <pc:sldMk cId="1640965730" sldId="260"/>
            <ac:spMk id="4" creationId="{7DC1DD01-8CAA-41A8-A405-5FBBA4B55A97}"/>
          </ac:spMkLst>
        </pc:spChg>
        <pc:spChg chg="del">
          <ac:chgData name="Davmes TAN Chee Seng" userId="4ddd450c-5e29-4da2-8eae-e4a2c1755018" providerId="ADAL" clId="{FB041E3C-7808-4941-8811-177221D63797}" dt="2021-08-15T06:44:51.163" v="428" actId="478"/>
          <ac:spMkLst>
            <pc:docMk/>
            <pc:sldMk cId="1640965730" sldId="260"/>
            <ac:spMk id="6" creationId="{041D95E1-3784-422B-B4DF-D12D28A9A7F2}"/>
          </ac:spMkLst>
        </pc:spChg>
        <pc:spChg chg="del">
          <ac:chgData name="Davmes TAN Chee Seng" userId="4ddd450c-5e29-4da2-8eae-e4a2c1755018" providerId="ADAL" clId="{FB041E3C-7808-4941-8811-177221D63797}" dt="2021-08-15T06:44:51.163" v="428" actId="478"/>
          <ac:spMkLst>
            <pc:docMk/>
            <pc:sldMk cId="1640965730" sldId="260"/>
            <ac:spMk id="7" creationId="{DB7D177A-E431-4088-8DBC-DC8B25AAB39A}"/>
          </ac:spMkLst>
        </pc:spChg>
        <pc:spChg chg="mod">
          <ac:chgData name="Davmes TAN Chee Seng" userId="4ddd450c-5e29-4da2-8eae-e4a2c1755018" providerId="ADAL" clId="{FB041E3C-7808-4941-8811-177221D63797}" dt="2021-08-15T06:46:34.785" v="453" actId="20577"/>
          <ac:spMkLst>
            <pc:docMk/>
            <pc:sldMk cId="1640965730" sldId="260"/>
            <ac:spMk id="13" creationId="{71652355-9017-4068-B30E-041FE311BB26}"/>
          </ac:spMkLst>
        </pc:spChg>
        <pc:spChg chg="add mod">
          <ac:chgData name="Davmes TAN Chee Seng" userId="4ddd450c-5e29-4da2-8eae-e4a2c1755018" providerId="ADAL" clId="{FB041E3C-7808-4941-8811-177221D63797}" dt="2021-08-15T06:47:16.153" v="486" actId="1076"/>
          <ac:spMkLst>
            <pc:docMk/>
            <pc:sldMk cId="1640965730" sldId="260"/>
            <ac:spMk id="27" creationId="{76A38C20-9676-4DD3-9CC4-BEBE53F21808}"/>
          </ac:spMkLst>
        </pc:spChg>
        <pc:spChg chg="add mod">
          <ac:chgData name="Davmes TAN Chee Seng" userId="4ddd450c-5e29-4da2-8eae-e4a2c1755018" providerId="ADAL" clId="{FB041E3C-7808-4941-8811-177221D63797}" dt="2021-08-15T06:48:25.504" v="506" actId="1076"/>
          <ac:spMkLst>
            <pc:docMk/>
            <pc:sldMk cId="1640965730" sldId="260"/>
            <ac:spMk id="29" creationId="{13B63FD4-FE02-47EC-BF17-F9CFF31AAC9D}"/>
          </ac:spMkLst>
        </pc:spChg>
        <pc:spChg chg="del">
          <ac:chgData name="Davmes TAN Chee Seng" userId="4ddd450c-5e29-4da2-8eae-e4a2c1755018" providerId="ADAL" clId="{FB041E3C-7808-4941-8811-177221D63797}" dt="2021-08-15T06:44:51.163" v="428" actId="478"/>
          <ac:spMkLst>
            <pc:docMk/>
            <pc:sldMk cId="1640965730" sldId="260"/>
            <ac:spMk id="41" creationId="{5F551DC2-92C4-492B-869D-CC6EAD8F5D93}"/>
          </ac:spMkLst>
        </pc:spChg>
        <pc:spChg chg="del">
          <ac:chgData name="Davmes TAN Chee Seng" userId="4ddd450c-5e29-4da2-8eae-e4a2c1755018" providerId="ADAL" clId="{FB041E3C-7808-4941-8811-177221D63797}" dt="2021-08-15T06:44:51.163" v="428" actId="478"/>
          <ac:spMkLst>
            <pc:docMk/>
            <pc:sldMk cId="1640965730" sldId="260"/>
            <ac:spMk id="42" creationId="{E68D260D-48F4-4802-9707-E9C7C07348CE}"/>
          </ac:spMkLst>
        </pc:spChg>
        <pc:spChg chg="del">
          <ac:chgData name="Davmes TAN Chee Seng" userId="4ddd450c-5e29-4da2-8eae-e4a2c1755018" providerId="ADAL" clId="{FB041E3C-7808-4941-8811-177221D63797}" dt="2021-08-15T06:44:51.163" v="428" actId="478"/>
          <ac:spMkLst>
            <pc:docMk/>
            <pc:sldMk cId="1640965730" sldId="260"/>
            <ac:spMk id="43" creationId="{DEDEE3B5-186C-4463-B299-EDCE31811A15}"/>
          </ac:spMkLst>
        </pc:spChg>
        <pc:spChg chg="del">
          <ac:chgData name="Davmes TAN Chee Seng" userId="4ddd450c-5e29-4da2-8eae-e4a2c1755018" providerId="ADAL" clId="{FB041E3C-7808-4941-8811-177221D63797}" dt="2021-08-15T06:44:51.163" v="428" actId="478"/>
          <ac:spMkLst>
            <pc:docMk/>
            <pc:sldMk cId="1640965730" sldId="260"/>
            <ac:spMk id="44" creationId="{D47C7EAE-5567-405F-B3E1-3A994218D868}"/>
          </ac:spMkLst>
        </pc:spChg>
        <pc:spChg chg="del">
          <ac:chgData name="Davmes TAN Chee Seng" userId="4ddd450c-5e29-4da2-8eae-e4a2c1755018" providerId="ADAL" clId="{FB041E3C-7808-4941-8811-177221D63797}" dt="2021-08-15T06:44:51.163" v="428" actId="478"/>
          <ac:spMkLst>
            <pc:docMk/>
            <pc:sldMk cId="1640965730" sldId="260"/>
            <ac:spMk id="45" creationId="{06178AEA-1050-495A-9D96-FF71D8E077C6}"/>
          </ac:spMkLst>
        </pc:spChg>
        <pc:spChg chg="del">
          <ac:chgData name="Davmes TAN Chee Seng" userId="4ddd450c-5e29-4da2-8eae-e4a2c1755018" providerId="ADAL" clId="{FB041E3C-7808-4941-8811-177221D63797}" dt="2021-08-15T06:44:51.163" v="428" actId="478"/>
          <ac:spMkLst>
            <pc:docMk/>
            <pc:sldMk cId="1640965730" sldId="260"/>
            <ac:spMk id="46" creationId="{AB269DB5-155F-4337-8781-46C12281DDFC}"/>
          </ac:spMkLst>
        </pc:spChg>
        <pc:spChg chg="del">
          <ac:chgData name="Davmes TAN Chee Seng" userId="4ddd450c-5e29-4da2-8eae-e4a2c1755018" providerId="ADAL" clId="{FB041E3C-7808-4941-8811-177221D63797}" dt="2021-08-15T06:44:51.163" v="428" actId="478"/>
          <ac:spMkLst>
            <pc:docMk/>
            <pc:sldMk cId="1640965730" sldId="260"/>
            <ac:spMk id="47" creationId="{BA9D1E04-2144-4FDE-8712-0722566F7C75}"/>
          </ac:spMkLst>
        </pc:spChg>
        <pc:spChg chg="del">
          <ac:chgData name="Davmes TAN Chee Seng" userId="4ddd450c-5e29-4da2-8eae-e4a2c1755018" providerId="ADAL" clId="{FB041E3C-7808-4941-8811-177221D63797}" dt="2021-08-15T06:44:51.163" v="428" actId="478"/>
          <ac:spMkLst>
            <pc:docMk/>
            <pc:sldMk cId="1640965730" sldId="260"/>
            <ac:spMk id="48" creationId="{E7805C6E-1CDB-4065-878E-87276105D4BF}"/>
          </ac:spMkLst>
        </pc:spChg>
        <pc:spChg chg="del">
          <ac:chgData name="Davmes TAN Chee Seng" userId="4ddd450c-5e29-4da2-8eae-e4a2c1755018" providerId="ADAL" clId="{FB041E3C-7808-4941-8811-177221D63797}" dt="2021-08-15T06:44:51.163" v="428" actId="478"/>
          <ac:spMkLst>
            <pc:docMk/>
            <pc:sldMk cId="1640965730" sldId="260"/>
            <ac:spMk id="49" creationId="{A06B8C5D-01A5-4412-9EC2-87E98900A8F9}"/>
          </ac:spMkLst>
        </pc:spChg>
        <pc:grpChg chg="del">
          <ac:chgData name="Davmes TAN Chee Seng" userId="4ddd450c-5e29-4da2-8eae-e4a2c1755018" providerId="ADAL" clId="{FB041E3C-7808-4941-8811-177221D63797}" dt="2021-08-15T06:44:51.163" v="428" actId="478"/>
          <ac:grpSpMkLst>
            <pc:docMk/>
            <pc:sldMk cId="1640965730" sldId="260"/>
            <ac:grpSpMk id="38" creationId="{B4291A1B-6825-4F26-92FD-A10A0CDDD402}"/>
          </ac:grpSpMkLst>
        </pc:grpChg>
        <pc:grpChg chg="del">
          <ac:chgData name="Davmes TAN Chee Seng" userId="4ddd450c-5e29-4da2-8eae-e4a2c1755018" providerId="ADAL" clId="{FB041E3C-7808-4941-8811-177221D63797}" dt="2021-08-15T06:44:51.163" v="428" actId="478"/>
          <ac:grpSpMkLst>
            <pc:docMk/>
            <pc:sldMk cId="1640965730" sldId="260"/>
            <ac:grpSpMk id="50" creationId="{F6D64E37-2593-4FDC-9CD3-1AFC34E844EF}"/>
          </ac:grpSpMkLst>
        </pc:grpChg>
        <pc:grpChg chg="del">
          <ac:chgData name="Davmes TAN Chee Seng" userId="4ddd450c-5e29-4da2-8eae-e4a2c1755018" providerId="ADAL" clId="{FB041E3C-7808-4941-8811-177221D63797}" dt="2021-08-15T06:44:51.163" v="428" actId="478"/>
          <ac:grpSpMkLst>
            <pc:docMk/>
            <pc:sldMk cId="1640965730" sldId="260"/>
            <ac:grpSpMk id="53" creationId="{93C304A7-E247-4824-9B1D-40C66776DFDA}"/>
          </ac:grpSpMkLst>
        </pc:grpChg>
        <pc:picChg chg="add mod">
          <ac:chgData name="Davmes TAN Chee Seng" userId="4ddd450c-5e29-4da2-8eae-e4a2c1755018" providerId="ADAL" clId="{FB041E3C-7808-4941-8811-177221D63797}" dt="2021-08-15T06:47:13.193" v="485" actId="1076"/>
          <ac:picMkLst>
            <pc:docMk/>
            <pc:sldMk cId="1640965730" sldId="260"/>
            <ac:picMk id="26" creationId="{003163BF-8093-4063-895D-19202BD3E105}"/>
          </ac:picMkLst>
        </pc:picChg>
        <pc:picChg chg="add mod">
          <ac:chgData name="Davmes TAN Chee Seng" userId="4ddd450c-5e29-4da2-8eae-e4a2c1755018" providerId="ADAL" clId="{FB041E3C-7808-4941-8811-177221D63797}" dt="2021-08-15T06:47:58.627" v="498" actId="1582"/>
          <ac:picMkLst>
            <pc:docMk/>
            <pc:sldMk cId="1640965730" sldId="260"/>
            <ac:picMk id="28" creationId="{A9E5943A-2249-476A-83D4-2C6FBCB5B907}"/>
          </ac:picMkLst>
        </pc:picChg>
        <pc:picChg chg="add mod">
          <ac:chgData name="Davmes TAN Chee Seng" userId="4ddd450c-5e29-4da2-8eae-e4a2c1755018" providerId="ADAL" clId="{FB041E3C-7808-4941-8811-177221D63797}" dt="2021-08-15T06:48:22.258" v="505" actId="1076"/>
          <ac:picMkLst>
            <pc:docMk/>
            <pc:sldMk cId="1640965730" sldId="260"/>
            <ac:picMk id="30" creationId="{CD887CBE-8D19-40D2-82CF-5049F09253EF}"/>
          </ac:picMkLst>
        </pc:picChg>
        <pc:picChg chg="del">
          <ac:chgData name="Davmes TAN Chee Seng" userId="4ddd450c-5e29-4da2-8eae-e4a2c1755018" providerId="ADAL" clId="{FB041E3C-7808-4941-8811-177221D63797}" dt="2021-08-15T06:44:51.163" v="428" actId="478"/>
          <ac:picMkLst>
            <pc:docMk/>
            <pc:sldMk cId="1640965730" sldId="260"/>
            <ac:picMk id="37" creationId="{38110486-3CE5-430C-B431-5D8E43EA3383}"/>
          </ac:picMkLst>
        </pc:picChg>
        <pc:picChg chg="del">
          <ac:chgData name="Davmes TAN Chee Seng" userId="4ddd450c-5e29-4da2-8eae-e4a2c1755018" providerId="ADAL" clId="{FB041E3C-7808-4941-8811-177221D63797}" dt="2021-08-15T06:46:45.936" v="480" actId="478"/>
          <ac:picMkLst>
            <pc:docMk/>
            <pc:sldMk cId="1640965730" sldId="260"/>
            <ac:picMk id="56" creationId="{C3DC92F1-FD91-4FE6-B476-2D8D9AF88C9C}"/>
          </ac:picMkLst>
        </pc:picChg>
      </pc:sldChg>
      <pc:sldChg chg="addSp delSp modSp add mod">
        <pc:chgData name="Davmes TAN Chee Seng" userId="4ddd450c-5e29-4da2-8eae-e4a2c1755018" providerId="ADAL" clId="{FB041E3C-7808-4941-8811-177221D63797}" dt="2021-08-15T06:50:26.432" v="546" actId="1076"/>
        <pc:sldMkLst>
          <pc:docMk/>
          <pc:sldMk cId="4213172995" sldId="261"/>
        </pc:sldMkLst>
        <pc:spChg chg="mod">
          <ac:chgData name="Davmes TAN Chee Seng" userId="4ddd450c-5e29-4da2-8eae-e4a2c1755018" providerId="ADAL" clId="{FB041E3C-7808-4941-8811-177221D63797}" dt="2021-08-15T06:48:56.184" v="512" actId="20577"/>
          <ac:spMkLst>
            <pc:docMk/>
            <pc:sldMk cId="4213172995" sldId="261"/>
            <ac:spMk id="13" creationId="{71652355-9017-4068-B30E-041FE311BB26}"/>
          </ac:spMkLst>
        </pc:spChg>
        <pc:spChg chg="mod">
          <ac:chgData name="Davmes TAN Chee Seng" userId="4ddd450c-5e29-4da2-8eae-e4a2c1755018" providerId="ADAL" clId="{FB041E3C-7808-4941-8811-177221D63797}" dt="2021-08-15T06:50:26.432" v="546" actId="1076"/>
          <ac:spMkLst>
            <pc:docMk/>
            <pc:sldMk cId="4213172995" sldId="261"/>
            <ac:spMk id="27" creationId="{76A38C20-9676-4DD3-9CC4-BEBE53F21808}"/>
          </ac:spMkLst>
        </pc:spChg>
        <pc:spChg chg="del">
          <ac:chgData name="Davmes TAN Chee Seng" userId="4ddd450c-5e29-4da2-8eae-e4a2c1755018" providerId="ADAL" clId="{FB041E3C-7808-4941-8811-177221D63797}" dt="2021-08-15T06:50:17.593" v="543" actId="478"/>
          <ac:spMkLst>
            <pc:docMk/>
            <pc:sldMk cId="4213172995" sldId="261"/>
            <ac:spMk id="29" creationId="{13B63FD4-FE02-47EC-BF17-F9CFF31AAC9D}"/>
          </ac:spMkLst>
        </pc:spChg>
        <pc:picChg chg="add del mod">
          <ac:chgData name="Davmes TAN Chee Seng" userId="4ddd450c-5e29-4da2-8eae-e4a2c1755018" providerId="ADAL" clId="{FB041E3C-7808-4941-8811-177221D63797}" dt="2021-08-15T06:49:10.318" v="517" actId="21"/>
          <ac:picMkLst>
            <pc:docMk/>
            <pc:sldMk cId="4213172995" sldId="261"/>
            <ac:picMk id="8" creationId="{54F88309-9A2D-4064-AFCC-2715C57ADC3D}"/>
          </ac:picMkLst>
        </pc:picChg>
        <pc:picChg chg="add mod">
          <ac:chgData name="Davmes TAN Chee Seng" userId="4ddd450c-5e29-4da2-8eae-e4a2c1755018" providerId="ADAL" clId="{FB041E3C-7808-4941-8811-177221D63797}" dt="2021-08-15T06:50:02.760" v="537" actId="208"/>
          <ac:picMkLst>
            <pc:docMk/>
            <pc:sldMk cId="4213172995" sldId="261"/>
            <ac:picMk id="9" creationId="{A6A58C70-661E-40A7-8CA1-F6090F85C09B}"/>
          </ac:picMkLst>
        </pc:picChg>
        <pc:picChg chg="add mod">
          <ac:chgData name="Davmes TAN Chee Seng" userId="4ddd450c-5e29-4da2-8eae-e4a2c1755018" providerId="ADAL" clId="{FB041E3C-7808-4941-8811-177221D63797}" dt="2021-08-15T06:50:24.424" v="545" actId="1076"/>
          <ac:picMkLst>
            <pc:docMk/>
            <pc:sldMk cId="4213172995" sldId="261"/>
            <ac:picMk id="10" creationId="{2C473AEF-7DED-4D9F-ACEB-6105DAE7C2F1}"/>
          </ac:picMkLst>
        </pc:picChg>
        <pc:picChg chg="del">
          <ac:chgData name="Davmes TAN Chee Seng" userId="4ddd450c-5e29-4da2-8eae-e4a2c1755018" providerId="ADAL" clId="{FB041E3C-7808-4941-8811-177221D63797}" dt="2021-08-15T06:49:11.656" v="518" actId="478"/>
          <ac:picMkLst>
            <pc:docMk/>
            <pc:sldMk cId="4213172995" sldId="261"/>
            <ac:picMk id="26" creationId="{003163BF-8093-4063-895D-19202BD3E105}"/>
          </ac:picMkLst>
        </pc:picChg>
        <pc:picChg chg="del">
          <ac:chgData name="Davmes TAN Chee Seng" userId="4ddd450c-5e29-4da2-8eae-e4a2c1755018" providerId="ADAL" clId="{FB041E3C-7808-4941-8811-177221D63797}" dt="2021-08-15T06:49:19.403" v="521" actId="478"/>
          <ac:picMkLst>
            <pc:docMk/>
            <pc:sldMk cId="4213172995" sldId="261"/>
            <ac:picMk id="28" creationId="{A9E5943A-2249-476A-83D4-2C6FBCB5B907}"/>
          </ac:picMkLst>
        </pc:picChg>
        <pc:picChg chg="del">
          <ac:chgData name="Davmes TAN Chee Seng" userId="4ddd450c-5e29-4da2-8eae-e4a2c1755018" providerId="ADAL" clId="{FB041E3C-7808-4941-8811-177221D63797}" dt="2021-08-15T06:49:20.773" v="522" actId="478"/>
          <ac:picMkLst>
            <pc:docMk/>
            <pc:sldMk cId="4213172995" sldId="261"/>
            <ac:picMk id="30" creationId="{CD887CBE-8D19-40D2-82CF-5049F09253EF}"/>
          </ac:picMkLst>
        </pc:picChg>
      </pc:sldChg>
      <pc:sldChg chg="addSp delSp modSp add mod">
        <pc:chgData name="Davmes TAN Chee Seng" userId="4ddd450c-5e29-4da2-8eae-e4a2c1755018" providerId="ADAL" clId="{FB041E3C-7808-4941-8811-177221D63797}" dt="2021-08-15T06:56:13.497" v="605" actId="20577"/>
        <pc:sldMkLst>
          <pc:docMk/>
          <pc:sldMk cId="1045609015" sldId="262"/>
        </pc:sldMkLst>
        <pc:spChg chg="add del">
          <ac:chgData name="Davmes TAN Chee Seng" userId="4ddd450c-5e29-4da2-8eae-e4a2c1755018" providerId="ADAL" clId="{FB041E3C-7808-4941-8811-177221D63797}" dt="2021-08-15T06:54:06.481" v="559" actId="478"/>
          <ac:spMkLst>
            <pc:docMk/>
            <pc:sldMk cId="1045609015" sldId="262"/>
            <ac:spMk id="6" creationId="{041D95E1-3784-422B-B4DF-D12D28A9A7F2}"/>
          </ac:spMkLst>
        </pc:spChg>
        <pc:spChg chg="add del">
          <ac:chgData name="Davmes TAN Chee Seng" userId="4ddd450c-5e29-4da2-8eae-e4a2c1755018" providerId="ADAL" clId="{FB041E3C-7808-4941-8811-177221D63797}" dt="2021-08-15T06:54:06.481" v="559" actId="478"/>
          <ac:spMkLst>
            <pc:docMk/>
            <pc:sldMk cId="1045609015" sldId="262"/>
            <ac:spMk id="7" creationId="{DB7D177A-E431-4088-8DBC-DC8B25AAB39A}"/>
          </ac:spMkLst>
        </pc:spChg>
        <pc:spChg chg="add del mod">
          <ac:chgData name="Davmes TAN Chee Seng" userId="4ddd450c-5e29-4da2-8eae-e4a2c1755018" providerId="ADAL" clId="{FB041E3C-7808-4941-8811-177221D63797}" dt="2021-08-15T06:55:32.382" v="591" actId="1076"/>
          <ac:spMkLst>
            <pc:docMk/>
            <pc:sldMk cId="1045609015" sldId="262"/>
            <ac:spMk id="13" creationId="{71652355-9017-4068-B30E-041FE311BB26}"/>
          </ac:spMkLst>
        </pc:spChg>
        <pc:spChg chg="add mod">
          <ac:chgData name="Davmes TAN Chee Seng" userId="4ddd450c-5e29-4da2-8eae-e4a2c1755018" providerId="ADAL" clId="{FB041E3C-7808-4941-8811-177221D63797}" dt="2021-08-15T06:54:38.188" v="568" actId="1038"/>
          <ac:spMkLst>
            <pc:docMk/>
            <pc:sldMk cId="1045609015" sldId="262"/>
            <ac:spMk id="28" creationId="{5A332792-3D64-415F-B8C1-2EC17FE24390}"/>
          </ac:spMkLst>
        </pc:spChg>
        <pc:spChg chg="add mod">
          <ac:chgData name="Davmes TAN Chee Seng" userId="4ddd450c-5e29-4da2-8eae-e4a2c1755018" providerId="ADAL" clId="{FB041E3C-7808-4941-8811-177221D63797}" dt="2021-08-15T06:54:56.153" v="572" actId="20577"/>
          <ac:spMkLst>
            <pc:docMk/>
            <pc:sldMk cId="1045609015" sldId="262"/>
            <ac:spMk id="29" creationId="{262F1B30-1C8A-48CB-B5B9-32C808543909}"/>
          </ac:spMkLst>
        </pc:spChg>
        <pc:spChg chg="add mod">
          <ac:chgData name="Davmes TAN Chee Seng" userId="4ddd450c-5e29-4da2-8eae-e4a2c1755018" providerId="ADAL" clId="{FB041E3C-7808-4941-8811-177221D63797}" dt="2021-08-15T06:56:13.497" v="605" actId="20577"/>
          <ac:spMkLst>
            <pc:docMk/>
            <pc:sldMk cId="1045609015" sldId="262"/>
            <ac:spMk id="31" creationId="{5DB42B7B-EB7F-4F69-A839-3C823F0FC1AD}"/>
          </ac:spMkLst>
        </pc:spChg>
        <pc:spChg chg="add del">
          <ac:chgData name="Davmes TAN Chee Seng" userId="4ddd450c-5e29-4da2-8eae-e4a2c1755018" providerId="ADAL" clId="{FB041E3C-7808-4941-8811-177221D63797}" dt="2021-08-15T06:54:06.481" v="559" actId="478"/>
          <ac:spMkLst>
            <pc:docMk/>
            <pc:sldMk cId="1045609015" sldId="262"/>
            <ac:spMk id="41" creationId="{5F551DC2-92C4-492B-869D-CC6EAD8F5D93}"/>
          </ac:spMkLst>
        </pc:spChg>
        <pc:spChg chg="add del">
          <ac:chgData name="Davmes TAN Chee Seng" userId="4ddd450c-5e29-4da2-8eae-e4a2c1755018" providerId="ADAL" clId="{FB041E3C-7808-4941-8811-177221D63797}" dt="2021-08-15T06:54:06.481" v="559" actId="478"/>
          <ac:spMkLst>
            <pc:docMk/>
            <pc:sldMk cId="1045609015" sldId="262"/>
            <ac:spMk id="42" creationId="{E68D260D-48F4-4802-9707-E9C7C07348CE}"/>
          </ac:spMkLst>
        </pc:spChg>
        <pc:spChg chg="add del">
          <ac:chgData name="Davmes TAN Chee Seng" userId="4ddd450c-5e29-4da2-8eae-e4a2c1755018" providerId="ADAL" clId="{FB041E3C-7808-4941-8811-177221D63797}" dt="2021-08-15T06:54:06.481" v="559" actId="478"/>
          <ac:spMkLst>
            <pc:docMk/>
            <pc:sldMk cId="1045609015" sldId="262"/>
            <ac:spMk id="43" creationId="{DEDEE3B5-186C-4463-B299-EDCE31811A15}"/>
          </ac:spMkLst>
        </pc:spChg>
        <pc:spChg chg="add del">
          <ac:chgData name="Davmes TAN Chee Seng" userId="4ddd450c-5e29-4da2-8eae-e4a2c1755018" providerId="ADAL" clId="{FB041E3C-7808-4941-8811-177221D63797}" dt="2021-08-15T06:54:06.481" v="559" actId="478"/>
          <ac:spMkLst>
            <pc:docMk/>
            <pc:sldMk cId="1045609015" sldId="262"/>
            <ac:spMk id="44" creationId="{D47C7EAE-5567-405F-B3E1-3A994218D868}"/>
          </ac:spMkLst>
        </pc:spChg>
        <pc:spChg chg="add del">
          <ac:chgData name="Davmes TAN Chee Seng" userId="4ddd450c-5e29-4da2-8eae-e4a2c1755018" providerId="ADAL" clId="{FB041E3C-7808-4941-8811-177221D63797}" dt="2021-08-15T06:54:06.481" v="559" actId="478"/>
          <ac:spMkLst>
            <pc:docMk/>
            <pc:sldMk cId="1045609015" sldId="262"/>
            <ac:spMk id="45" creationId="{06178AEA-1050-495A-9D96-FF71D8E077C6}"/>
          </ac:spMkLst>
        </pc:spChg>
        <pc:spChg chg="add del">
          <ac:chgData name="Davmes TAN Chee Seng" userId="4ddd450c-5e29-4da2-8eae-e4a2c1755018" providerId="ADAL" clId="{FB041E3C-7808-4941-8811-177221D63797}" dt="2021-08-15T06:54:06.481" v="559" actId="478"/>
          <ac:spMkLst>
            <pc:docMk/>
            <pc:sldMk cId="1045609015" sldId="262"/>
            <ac:spMk id="46" creationId="{AB269DB5-155F-4337-8781-46C12281DDFC}"/>
          </ac:spMkLst>
        </pc:spChg>
        <pc:spChg chg="add del">
          <ac:chgData name="Davmes TAN Chee Seng" userId="4ddd450c-5e29-4da2-8eae-e4a2c1755018" providerId="ADAL" clId="{FB041E3C-7808-4941-8811-177221D63797}" dt="2021-08-15T06:54:06.481" v="559" actId="478"/>
          <ac:spMkLst>
            <pc:docMk/>
            <pc:sldMk cId="1045609015" sldId="262"/>
            <ac:spMk id="47" creationId="{BA9D1E04-2144-4FDE-8712-0722566F7C75}"/>
          </ac:spMkLst>
        </pc:spChg>
        <pc:spChg chg="add del">
          <ac:chgData name="Davmes TAN Chee Seng" userId="4ddd450c-5e29-4da2-8eae-e4a2c1755018" providerId="ADAL" clId="{FB041E3C-7808-4941-8811-177221D63797}" dt="2021-08-15T06:54:06.481" v="559" actId="478"/>
          <ac:spMkLst>
            <pc:docMk/>
            <pc:sldMk cId="1045609015" sldId="262"/>
            <ac:spMk id="48" creationId="{E7805C6E-1CDB-4065-878E-87276105D4BF}"/>
          </ac:spMkLst>
        </pc:spChg>
        <pc:spChg chg="add del">
          <ac:chgData name="Davmes TAN Chee Seng" userId="4ddd450c-5e29-4da2-8eae-e4a2c1755018" providerId="ADAL" clId="{FB041E3C-7808-4941-8811-177221D63797}" dt="2021-08-15T06:54:06.481" v="559" actId="478"/>
          <ac:spMkLst>
            <pc:docMk/>
            <pc:sldMk cId="1045609015" sldId="262"/>
            <ac:spMk id="49" creationId="{A06B8C5D-01A5-4412-9EC2-87E98900A8F9}"/>
          </ac:spMkLst>
        </pc:spChg>
        <pc:grpChg chg="add del">
          <ac:chgData name="Davmes TAN Chee Seng" userId="4ddd450c-5e29-4da2-8eae-e4a2c1755018" providerId="ADAL" clId="{FB041E3C-7808-4941-8811-177221D63797}" dt="2021-08-15T06:54:06.481" v="559" actId="478"/>
          <ac:grpSpMkLst>
            <pc:docMk/>
            <pc:sldMk cId="1045609015" sldId="262"/>
            <ac:grpSpMk id="38" creationId="{B4291A1B-6825-4F26-92FD-A10A0CDDD402}"/>
          </ac:grpSpMkLst>
        </pc:grpChg>
        <pc:grpChg chg="add del">
          <ac:chgData name="Davmes TAN Chee Seng" userId="4ddd450c-5e29-4da2-8eae-e4a2c1755018" providerId="ADAL" clId="{FB041E3C-7808-4941-8811-177221D63797}" dt="2021-08-15T06:54:06.481" v="559" actId="478"/>
          <ac:grpSpMkLst>
            <pc:docMk/>
            <pc:sldMk cId="1045609015" sldId="262"/>
            <ac:grpSpMk id="50" creationId="{F6D64E37-2593-4FDC-9CD3-1AFC34E844EF}"/>
          </ac:grpSpMkLst>
        </pc:grpChg>
        <pc:grpChg chg="add del">
          <ac:chgData name="Davmes TAN Chee Seng" userId="4ddd450c-5e29-4da2-8eae-e4a2c1755018" providerId="ADAL" clId="{FB041E3C-7808-4941-8811-177221D63797}" dt="2021-08-15T06:54:06.481" v="559" actId="478"/>
          <ac:grpSpMkLst>
            <pc:docMk/>
            <pc:sldMk cId="1045609015" sldId="262"/>
            <ac:grpSpMk id="53" creationId="{93C304A7-E247-4824-9B1D-40C66776DFDA}"/>
          </ac:grpSpMkLst>
        </pc:grpChg>
        <pc:picChg chg="add del mod">
          <ac:chgData name="Davmes TAN Chee Seng" userId="4ddd450c-5e29-4da2-8eae-e4a2c1755018" providerId="ADAL" clId="{FB041E3C-7808-4941-8811-177221D63797}" dt="2021-08-15T06:54:02.003" v="558" actId="21"/>
          <ac:picMkLst>
            <pc:docMk/>
            <pc:sldMk cId="1045609015" sldId="262"/>
            <ac:picMk id="26" creationId="{38B66709-36EC-45DC-A396-858F0CEE0D33}"/>
          </ac:picMkLst>
        </pc:picChg>
        <pc:picChg chg="add mod">
          <ac:chgData name="Davmes TAN Chee Seng" userId="4ddd450c-5e29-4da2-8eae-e4a2c1755018" providerId="ADAL" clId="{FB041E3C-7808-4941-8811-177221D63797}" dt="2021-08-15T06:55:25.776" v="590" actId="1582"/>
          <ac:picMkLst>
            <pc:docMk/>
            <pc:sldMk cId="1045609015" sldId="262"/>
            <ac:picMk id="27" creationId="{B4CF0A12-37B8-485E-A852-B10DCA0BCE53}"/>
          </ac:picMkLst>
        </pc:picChg>
        <pc:picChg chg="add mod">
          <ac:chgData name="Davmes TAN Chee Seng" userId="4ddd450c-5e29-4da2-8eae-e4a2c1755018" providerId="ADAL" clId="{FB041E3C-7808-4941-8811-177221D63797}" dt="2021-08-15T06:55:51.123" v="597" actId="1582"/>
          <ac:picMkLst>
            <pc:docMk/>
            <pc:sldMk cId="1045609015" sldId="262"/>
            <ac:picMk id="30" creationId="{9E8DFF21-5B86-4113-AE49-5E84C128F85D}"/>
          </ac:picMkLst>
        </pc:picChg>
        <pc:picChg chg="add del">
          <ac:chgData name="Davmes TAN Chee Seng" userId="4ddd450c-5e29-4da2-8eae-e4a2c1755018" providerId="ADAL" clId="{FB041E3C-7808-4941-8811-177221D63797}" dt="2021-08-15T06:54:06.481" v="559" actId="478"/>
          <ac:picMkLst>
            <pc:docMk/>
            <pc:sldMk cId="1045609015" sldId="262"/>
            <ac:picMk id="37" creationId="{38110486-3CE5-430C-B431-5D8E43EA3383}"/>
          </ac:picMkLst>
        </pc:picChg>
        <pc:picChg chg="add del">
          <ac:chgData name="Davmes TAN Chee Seng" userId="4ddd450c-5e29-4da2-8eae-e4a2c1755018" providerId="ADAL" clId="{FB041E3C-7808-4941-8811-177221D63797}" dt="2021-08-15T06:55:34.374" v="592" actId="478"/>
          <ac:picMkLst>
            <pc:docMk/>
            <pc:sldMk cId="1045609015" sldId="262"/>
            <ac:picMk id="56" creationId="{C3DC92F1-FD91-4FE6-B476-2D8D9AF88C9C}"/>
          </ac:picMkLst>
        </pc:picChg>
      </pc:sldChg>
      <pc:sldChg chg="addSp delSp modSp add mod ord">
        <pc:chgData name="Davmes TAN Chee Seng" userId="4ddd450c-5e29-4da2-8eae-e4a2c1755018" providerId="ADAL" clId="{FB041E3C-7808-4941-8811-177221D63797}" dt="2021-08-15T08:05:12.616" v="2937"/>
        <pc:sldMkLst>
          <pc:docMk/>
          <pc:sldMk cId="13401345" sldId="263"/>
        </pc:sldMkLst>
        <pc:spChg chg="mod">
          <ac:chgData name="Davmes TAN Chee Seng" userId="4ddd450c-5e29-4da2-8eae-e4a2c1755018" providerId="ADAL" clId="{FB041E3C-7808-4941-8811-177221D63797}" dt="2021-08-15T06:59:36.581" v="666" actId="20577"/>
          <ac:spMkLst>
            <pc:docMk/>
            <pc:sldMk cId="13401345" sldId="263"/>
            <ac:spMk id="4" creationId="{7DC1DD01-8CAA-41A8-A405-5FBBA4B55A97}"/>
          </ac:spMkLst>
        </pc:spChg>
        <pc:spChg chg="mod">
          <ac:chgData name="Davmes TAN Chee Seng" userId="4ddd450c-5e29-4da2-8eae-e4a2c1755018" providerId="ADAL" clId="{FB041E3C-7808-4941-8811-177221D63797}" dt="2021-08-15T07:00:20.729" v="678" actId="1076"/>
          <ac:spMkLst>
            <pc:docMk/>
            <pc:sldMk cId="13401345" sldId="263"/>
            <ac:spMk id="6" creationId="{041D95E1-3784-422B-B4DF-D12D28A9A7F2}"/>
          </ac:spMkLst>
        </pc:spChg>
        <pc:spChg chg="mod">
          <ac:chgData name="Davmes TAN Chee Seng" userId="4ddd450c-5e29-4da2-8eae-e4a2c1755018" providerId="ADAL" clId="{FB041E3C-7808-4941-8811-177221D63797}" dt="2021-08-15T07:06:08.113" v="804" actId="1076"/>
          <ac:spMkLst>
            <pc:docMk/>
            <pc:sldMk cId="13401345" sldId="263"/>
            <ac:spMk id="7" creationId="{DB7D177A-E431-4088-8DBC-DC8B25AAB39A}"/>
          </ac:spMkLst>
        </pc:spChg>
        <pc:spChg chg="mod">
          <ac:chgData name="Davmes TAN Chee Seng" userId="4ddd450c-5e29-4da2-8eae-e4a2c1755018" providerId="ADAL" clId="{FB041E3C-7808-4941-8811-177221D63797}" dt="2021-08-15T07:06:34.809" v="821" actId="1035"/>
          <ac:spMkLst>
            <pc:docMk/>
            <pc:sldMk cId="13401345" sldId="263"/>
            <ac:spMk id="9" creationId="{AA4B827C-7862-4153-B660-20CD23C3FC3C}"/>
          </ac:spMkLst>
        </pc:spChg>
        <pc:spChg chg="mod">
          <ac:chgData name="Davmes TAN Chee Seng" userId="4ddd450c-5e29-4da2-8eae-e4a2c1755018" providerId="ADAL" clId="{FB041E3C-7808-4941-8811-177221D63797}" dt="2021-08-15T07:08:48.120" v="855" actId="20577"/>
          <ac:spMkLst>
            <pc:docMk/>
            <pc:sldMk cId="13401345" sldId="263"/>
            <ac:spMk id="13" creationId="{71652355-9017-4068-B30E-041FE311BB26}"/>
          </ac:spMkLst>
        </pc:spChg>
        <pc:spChg chg="del mod">
          <ac:chgData name="Davmes TAN Chee Seng" userId="4ddd450c-5e29-4da2-8eae-e4a2c1755018" providerId="ADAL" clId="{FB041E3C-7808-4941-8811-177221D63797}" dt="2021-08-15T07:02:12.134" v="728" actId="478"/>
          <ac:spMkLst>
            <pc:docMk/>
            <pc:sldMk cId="13401345" sldId="263"/>
            <ac:spMk id="40" creationId="{C4BF8671-6140-4BA4-90F1-E782405BFF8A}"/>
          </ac:spMkLst>
        </pc:spChg>
        <pc:spChg chg="del mod">
          <ac:chgData name="Davmes TAN Chee Seng" userId="4ddd450c-5e29-4da2-8eae-e4a2c1755018" providerId="ADAL" clId="{FB041E3C-7808-4941-8811-177221D63797}" dt="2021-08-15T07:02:07.660" v="725" actId="478"/>
          <ac:spMkLst>
            <pc:docMk/>
            <pc:sldMk cId="13401345" sldId="263"/>
            <ac:spMk id="41" creationId="{5CA91DE6-1692-4319-90BE-3A36561FF787}"/>
          </ac:spMkLst>
        </pc:spChg>
        <pc:spChg chg="del mod">
          <ac:chgData name="Davmes TAN Chee Seng" userId="4ddd450c-5e29-4da2-8eae-e4a2c1755018" providerId="ADAL" clId="{FB041E3C-7808-4941-8811-177221D63797}" dt="2021-08-15T07:03:36.270" v="745" actId="478"/>
          <ac:spMkLst>
            <pc:docMk/>
            <pc:sldMk cId="13401345" sldId="263"/>
            <ac:spMk id="42" creationId="{133D6C09-7D21-4BB5-A24E-ECA1F48ACFAB}"/>
          </ac:spMkLst>
        </pc:spChg>
        <pc:spChg chg="del mod topLvl">
          <ac:chgData name="Davmes TAN Chee Seng" userId="4ddd450c-5e29-4da2-8eae-e4a2c1755018" providerId="ADAL" clId="{FB041E3C-7808-4941-8811-177221D63797}" dt="2021-08-15T07:03:54.340" v="757" actId="478"/>
          <ac:spMkLst>
            <pc:docMk/>
            <pc:sldMk cId="13401345" sldId="263"/>
            <ac:spMk id="43" creationId="{178BCCEE-5553-4AC1-B949-57931FCAD317}"/>
          </ac:spMkLst>
        </pc:spChg>
        <pc:spChg chg="add mod">
          <ac:chgData name="Davmes TAN Chee Seng" userId="4ddd450c-5e29-4da2-8eae-e4a2c1755018" providerId="ADAL" clId="{FB041E3C-7808-4941-8811-177221D63797}" dt="2021-08-15T07:06:34.809" v="821" actId="1035"/>
          <ac:spMkLst>
            <pc:docMk/>
            <pc:sldMk cId="13401345" sldId="263"/>
            <ac:spMk id="44" creationId="{C60A4CC5-03C8-40E1-96C7-BD120C6B1E5E}"/>
          </ac:spMkLst>
        </pc:spChg>
        <pc:spChg chg="add mod">
          <ac:chgData name="Davmes TAN Chee Seng" userId="4ddd450c-5e29-4da2-8eae-e4a2c1755018" providerId="ADAL" clId="{FB041E3C-7808-4941-8811-177221D63797}" dt="2021-08-15T07:06:34.809" v="821" actId="1035"/>
          <ac:spMkLst>
            <pc:docMk/>
            <pc:sldMk cId="13401345" sldId="263"/>
            <ac:spMk id="45" creationId="{AD82676D-2775-429D-B067-4A66D392597E}"/>
          </ac:spMkLst>
        </pc:spChg>
        <pc:spChg chg="add mod">
          <ac:chgData name="Davmes TAN Chee Seng" userId="4ddd450c-5e29-4da2-8eae-e4a2c1755018" providerId="ADAL" clId="{FB041E3C-7808-4941-8811-177221D63797}" dt="2021-08-15T07:06:34.809" v="821" actId="1035"/>
          <ac:spMkLst>
            <pc:docMk/>
            <pc:sldMk cId="13401345" sldId="263"/>
            <ac:spMk id="46" creationId="{8BCDB2B8-4C73-4BAF-A42B-5FF221D57D0E}"/>
          </ac:spMkLst>
        </pc:spChg>
        <pc:spChg chg="add mod">
          <ac:chgData name="Davmes TAN Chee Seng" userId="4ddd450c-5e29-4da2-8eae-e4a2c1755018" providerId="ADAL" clId="{FB041E3C-7808-4941-8811-177221D63797}" dt="2021-08-15T07:06:28.167" v="813" actId="1036"/>
          <ac:spMkLst>
            <pc:docMk/>
            <pc:sldMk cId="13401345" sldId="263"/>
            <ac:spMk id="47" creationId="{5244CF61-D5EB-4030-BC8A-031926F49D7B}"/>
          </ac:spMkLst>
        </pc:spChg>
        <pc:spChg chg="mod topLvl">
          <ac:chgData name="Davmes TAN Chee Seng" userId="4ddd450c-5e29-4da2-8eae-e4a2c1755018" providerId="ADAL" clId="{FB041E3C-7808-4941-8811-177221D63797}" dt="2021-08-15T07:07:43.875" v="836" actId="164"/>
          <ac:spMkLst>
            <pc:docMk/>
            <pc:sldMk cId="13401345" sldId="263"/>
            <ac:spMk id="50" creationId="{8306E631-8498-4E7C-863A-C06CC457B2CD}"/>
          </ac:spMkLst>
        </pc:spChg>
        <pc:grpChg chg="del mod">
          <ac:chgData name="Davmes TAN Chee Seng" userId="4ddd450c-5e29-4da2-8eae-e4a2c1755018" providerId="ADAL" clId="{FB041E3C-7808-4941-8811-177221D63797}" dt="2021-08-15T07:03:17.282" v="742" actId="478"/>
          <ac:grpSpMkLst>
            <pc:docMk/>
            <pc:sldMk cId="13401345" sldId="263"/>
            <ac:grpSpMk id="3" creationId="{B528A28A-E070-4C70-A631-29E315A1B16F}"/>
          </ac:grpSpMkLst>
        </pc:grpChg>
        <pc:grpChg chg="add del mod">
          <ac:chgData name="Davmes TAN Chee Seng" userId="4ddd450c-5e29-4da2-8eae-e4a2c1755018" providerId="ADAL" clId="{FB041E3C-7808-4941-8811-177221D63797}" dt="2021-08-15T07:08:27.976" v="843" actId="478"/>
          <ac:grpSpMkLst>
            <pc:docMk/>
            <pc:sldMk cId="13401345" sldId="263"/>
            <ac:grpSpMk id="5" creationId="{937DF968-CCB6-4085-B986-8F1D22C6EF1B}"/>
          </ac:grpSpMkLst>
        </pc:grpChg>
        <pc:grpChg chg="del mod">
          <ac:chgData name="Davmes TAN Chee Seng" userId="4ddd450c-5e29-4da2-8eae-e4a2c1755018" providerId="ADAL" clId="{FB041E3C-7808-4941-8811-177221D63797}" dt="2021-08-15T07:03:17.282" v="742" actId="478"/>
          <ac:grpSpMkLst>
            <pc:docMk/>
            <pc:sldMk cId="13401345" sldId="263"/>
            <ac:grpSpMk id="23" creationId="{A0C22F56-029A-4C22-B732-C30710862AF9}"/>
          </ac:grpSpMkLst>
        </pc:grpChg>
        <pc:grpChg chg="del mod">
          <ac:chgData name="Davmes TAN Chee Seng" userId="4ddd450c-5e29-4da2-8eae-e4a2c1755018" providerId="ADAL" clId="{FB041E3C-7808-4941-8811-177221D63797}" dt="2021-08-15T07:03:17.282" v="742" actId="478"/>
          <ac:grpSpMkLst>
            <pc:docMk/>
            <pc:sldMk cId="13401345" sldId="263"/>
            <ac:grpSpMk id="26" creationId="{6B21E339-DCB5-44B5-9479-C8B8E4E6272E}"/>
          </ac:grpSpMkLst>
        </pc:grpChg>
        <pc:grpChg chg="del mod">
          <ac:chgData name="Davmes TAN Chee Seng" userId="4ddd450c-5e29-4da2-8eae-e4a2c1755018" providerId="ADAL" clId="{FB041E3C-7808-4941-8811-177221D63797}" dt="2021-08-15T07:03:17.282" v="742" actId="478"/>
          <ac:grpSpMkLst>
            <pc:docMk/>
            <pc:sldMk cId="13401345" sldId="263"/>
            <ac:grpSpMk id="29" creationId="{3EE43127-240A-4167-B2A7-795E24CCDAAA}"/>
          </ac:grpSpMkLst>
        </pc:grpChg>
        <pc:grpChg chg="del mod">
          <ac:chgData name="Davmes TAN Chee Seng" userId="4ddd450c-5e29-4da2-8eae-e4a2c1755018" providerId="ADAL" clId="{FB041E3C-7808-4941-8811-177221D63797}" dt="2021-08-15T07:03:17.282" v="742" actId="478"/>
          <ac:grpSpMkLst>
            <pc:docMk/>
            <pc:sldMk cId="13401345" sldId="263"/>
            <ac:grpSpMk id="33" creationId="{8F7ED5FB-CBC7-48D4-93FA-0898AFCCC3D9}"/>
          </ac:grpSpMkLst>
        </pc:grpChg>
        <pc:grpChg chg="add del mod ord">
          <ac:chgData name="Davmes TAN Chee Seng" userId="4ddd450c-5e29-4da2-8eae-e4a2c1755018" providerId="ADAL" clId="{FB041E3C-7808-4941-8811-177221D63797}" dt="2021-08-15T07:03:54.340" v="757" actId="478"/>
          <ac:grpSpMkLst>
            <pc:docMk/>
            <pc:sldMk cId="13401345" sldId="263"/>
            <ac:grpSpMk id="38" creationId="{C71D71D9-F2E1-48C0-8175-37E9BEC401BF}"/>
          </ac:grpSpMkLst>
        </pc:grpChg>
        <pc:grpChg chg="add del mod">
          <ac:chgData name="Davmes TAN Chee Seng" userId="4ddd450c-5e29-4da2-8eae-e4a2c1755018" providerId="ADAL" clId="{FB041E3C-7808-4941-8811-177221D63797}" dt="2021-08-15T07:07:32.859" v="833" actId="165"/>
          <ac:grpSpMkLst>
            <pc:docMk/>
            <pc:sldMk cId="13401345" sldId="263"/>
            <ac:grpSpMk id="48" creationId="{E77F3464-3494-4A5F-979B-02961F685671}"/>
          </ac:grpSpMkLst>
        </pc:grpChg>
        <pc:picChg chg="del">
          <ac:chgData name="Davmes TAN Chee Seng" userId="4ddd450c-5e29-4da2-8eae-e4a2c1755018" providerId="ADAL" clId="{FB041E3C-7808-4941-8811-177221D63797}" dt="2021-08-15T07:00:03.938" v="673" actId="478"/>
          <ac:picMkLst>
            <pc:docMk/>
            <pc:sldMk cId="13401345" sldId="263"/>
            <ac:picMk id="15" creationId="{CEBC5900-58F2-4EF1-B97B-8C0CDC0E4FF6}"/>
          </ac:picMkLst>
        </pc:picChg>
        <pc:picChg chg="del">
          <ac:chgData name="Davmes TAN Chee Seng" userId="4ddd450c-5e29-4da2-8eae-e4a2c1755018" providerId="ADAL" clId="{FB041E3C-7808-4941-8811-177221D63797}" dt="2021-08-15T07:01:30.877" v="717" actId="478"/>
          <ac:picMkLst>
            <pc:docMk/>
            <pc:sldMk cId="13401345" sldId="263"/>
            <ac:picMk id="17" creationId="{EAEA7339-F2D0-4600-91B8-CE24AB14E939}"/>
          </ac:picMkLst>
        </pc:picChg>
        <pc:picChg chg="del">
          <ac:chgData name="Davmes TAN Chee Seng" userId="4ddd450c-5e29-4da2-8eae-e4a2c1755018" providerId="ADAL" clId="{FB041E3C-7808-4941-8811-177221D63797}" dt="2021-08-15T07:01:31.694" v="718" actId="478"/>
          <ac:picMkLst>
            <pc:docMk/>
            <pc:sldMk cId="13401345" sldId="263"/>
            <ac:picMk id="32" creationId="{C1BAD826-78E3-4F2B-B51F-B29E09A56872}"/>
          </ac:picMkLst>
        </pc:picChg>
        <pc:picChg chg="add del mod modCrop">
          <ac:chgData name="Davmes TAN Chee Seng" userId="4ddd450c-5e29-4da2-8eae-e4a2c1755018" providerId="ADAL" clId="{FB041E3C-7808-4941-8811-177221D63797}" dt="2021-08-15T07:00:02.562" v="672" actId="21"/>
          <ac:picMkLst>
            <pc:docMk/>
            <pc:sldMk cId="13401345" sldId="263"/>
            <ac:picMk id="36" creationId="{9A65299E-A690-4046-A965-04635CD7682E}"/>
          </ac:picMkLst>
        </pc:picChg>
        <pc:picChg chg="add mod ord">
          <ac:chgData name="Davmes TAN Chee Seng" userId="4ddd450c-5e29-4da2-8eae-e4a2c1755018" providerId="ADAL" clId="{FB041E3C-7808-4941-8811-177221D63797}" dt="2021-08-15T07:00:11.596" v="677" actId="1582"/>
          <ac:picMkLst>
            <pc:docMk/>
            <pc:sldMk cId="13401345" sldId="263"/>
            <ac:picMk id="37" creationId="{E95A01B1-8BEE-4CB8-B813-8CBA7EC472D3}"/>
          </ac:picMkLst>
        </pc:picChg>
        <pc:picChg chg="mod topLvl modCrop">
          <ac:chgData name="Davmes TAN Chee Seng" userId="4ddd450c-5e29-4da2-8eae-e4a2c1755018" providerId="ADAL" clId="{FB041E3C-7808-4941-8811-177221D63797}" dt="2021-08-15T07:06:34.809" v="821" actId="1035"/>
          <ac:picMkLst>
            <pc:docMk/>
            <pc:sldMk cId="13401345" sldId="263"/>
            <ac:picMk id="39" creationId="{F506CFBA-EF6B-48A5-BB41-9A09E552204C}"/>
          </ac:picMkLst>
        </pc:picChg>
        <pc:picChg chg="mod topLvl">
          <ac:chgData name="Davmes TAN Chee Seng" userId="4ddd450c-5e29-4da2-8eae-e4a2c1755018" providerId="ADAL" clId="{FB041E3C-7808-4941-8811-177221D63797}" dt="2021-08-15T07:07:43.875" v="836" actId="164"/>
          <ac:picMkLst>
            <pc:docMk/>
            <pc:sldMk cId="13401345" sldId="263"/>
            <ac:picMk id="49" creationId="{962A6BED-BD04-46BF-B488-E9458C5F656B}"/>
          </ac:picMkLst>
        </pc:picChg>
        <pc:cxnChg chg="mod topLvl">
          <ac:chgData name="Davmes TAN Chee Seng" userId="4ddd450c-5e29-4da2-8eae-e4a2c1755018" providerId="ADAL" clId="{FB041E3C-7808-4941-8811-177221D63797}" dt="2021-08-15T07:07:43.875" v="836" actId="164"/>
          <ac:cxnSpMkLst>
            <pc:docMk/>
            <pc:sldMk cId="13401345" sldId="263"/>
            <ac:cxnSpMk id="51" creationId="{5C7F5923-8092-4D30-A0B3-CEBCC3A14723}"/>
          </ac:cxnSpMkLst>
        </pc:cxnChg>
        <pc:cxnChg chg="mod topLvl">
          <ac:chgData name="Davmes TAN Chee Seng" userId="4ddd450c-5e29-4da2-8eae-e4a2c1755018" providerId="ADAL" clId="{FB041E3C-7808-4941-8811-177221D63797}" dt="2021-08-15T07:07:43.875" v="836" actId="164"/>
          <ac:cxnSpMkLst>
            <pc:docMk/>
            <pc:sldMk cId="13401345" sldId="263"/>
            <ac:cxnSpMk id="52" creationId="{32B0D89D-6300-410B-9E25-F75851C0D44E}"/>
          </ac:cxnSpMkLst>
        </pc:cxnChg>
        <pc:cxnChg chg="mod topLvl">
          <ac:chgData name="Davmes TAN Chee Seng" userId="4ddd450c-5e29-4da2-8eae-e4a2c1755018" providerId="ADAL" clId="{FB041E3C-7808-4941-8811-177221D63797}" dt="2021-08-15T07:07:43.875" v="836" actId="164"/>
          <ac:cxnSpMkLst>
            <pc:docMk/>
            <pc:sldMk cId="13401345" sldId="263"/>
            <ac:cxnSpMk id="53" creationId="{43F22CC5-F422-4258-8B4D-45A4B05D130D}"/>
          </ac:cxnSpMkLst>
        </pc:cxnChg>
      </pc:sldChg>
      <pc:sldChg chg="addSp delSp modSp add mod ord">
        <pc:chgData name="Davmes TAN Chee Seng" userId="4ddd450c-5e29-4da2-8eae-e4a2c1755018" providerId="ADAL" clId="{FB041E3C-7808-4941-8811-177221D63797}" dt="2021-08-15T08:05:12.616" v="2937"/>
        <pc:sldMkLst>
          <pc:docMk/>
          <pc:sldMk cId="859238642" sldId="264"/>
        </pc:sldMkLst>
        <pc:spChg chg="del">
          <ac:chgData name="Davmes TAN Chee Seng" userId="4ddd450c-5e29-4da2-8eae-e4a2c1755018" providerId="ADAL" clId="{FB041E3C-7808-4941-8811-177221D63797}" dt="2021-08-15T07:08:18.088" v="840" actId="478"/>
          <ac:spMkLst>
            <pc:docMk/>
            <pc:sldMk cId="859238642" sldId="264"/>
            <ac:spMk id="4" creationId="{7DC1DD01-8CAA-41A8-A405-5FBBA4B55A97}"/>
          </ac:spMkLst>
        </pc:spChg>
        <pc:spChg chg="del">
          <ac:chgData name="Davmes TAN Chee Seng" userId="4ddd450c-5e29-4da2-8eae-e4a2c1755018" providerId="ADAL" clId="{FB041E3C-7808-4941-8811-177221D63797}" dt="2021-08-15T07:08:18.088" v="840" actId="478"/>
          <ac:spMkLst>
            <pc:docMk/>
            <pc:sldMk cId="859238642" sldId="264"/>
            <ac:spMk id="6" creationId="{041D95E1-3784-422B-B4DF-D12D28A9A7F2}"/>
          </ac:spMkLst>
        </pc:spChg>
        <pc:spChg chg="del">
          <ac:chgData name="Davmes TAN Chee Seng" userId="4ddd450c-5e29-4da2-8eae-e4a2c1755018" providerId="ADAL" clId="{FB041E3C-7808-4941-8811-177221D63797}" dt="2021-08-15T07:08:18.088" v="840" actId="478"/>
          <ac:spMkLst>
            <pc:docMk/>
            <pc:sldMk cId="859238642" sldId="264"/>
            <ac:spMk id="7" creationId="{DB7D177A-E431-4088-8DBC-DC8B25AAB39A}"/>
          </ac:spMkLst>
        </pc:spChg>
        <pc:spChg chg="del">
          <ac:chgData name="Davmes TAN Chee Seng" userId="4ddd450c-5e29-4da2-8eae-e4a2c1755018" providerId="ADAL" clId="{FB041E3C-7808-4941-8811-177221D63797}" dt="2021-08-15T07:08:18.088" v="840" actId="478"/>
          <ac:spMkLst>
            <pc:docMk/>
            <pc:sldMk cId="859238642" sldId="264"/>
            <ac:spMk id="9" creationId="{AA4B827C-7862-4153-B660-20CD23C3FC3C}"/>
          </ac:spMkLst>
        </pc:spChg>
        <pc:spChg chg="mod">
          <ac:chgData name="Davmes TAN Chee Seng" userId="4ddd450c-5e29-4da2-8eae-e4a2c1755018" providerId="ADAL" clId="{FB041E3C-7808-4941-8811-177221D63797}" dt="2021-08-15T07:10:43.502" v="929" actId="1035"/>
          <ac:spMkLst>
            <pc:docMk/>
            <pc:sldMk cId="859238642" sldId="264"/>
            <ac:spMk id="13" creationId="{71652355-9017-4068-B30E-041FE311BB26}"/>
          </ac:spMkLst>
        </pc:spChg>
        <pc:spChg chg="del">
          <ac:chgData name="Davmes TAN Chee Seng" userId="4ddd450c-5e29-4da2-8eae-e4a2c1755018" providerId="ADAL" clId="{FB041E3C-7808-4941-8811-177221D63797}" dt="2021-08-15T07:08:18.088" v="840" actId="478"/>
          <ac:spMkLst>
            <pc:docMk/>
            <pc:sldMk cId="859238642" sldId="264"/>
            <ac:spMk id="44" creationId="{C60A4CC5-03C8-40E1-96C7-BD120C6B1E5E}"/>
          </ac:spMkLst>
        </pc:spChg>
        <pc:spChg chg="del">
          <ac:chgData name="Davmes TAN Chee Seng" userId="4ddd450c-5e29-4da2-8eae-e4a2c1755018" providerId="ADAL" clId="{FB041E3C-7808-4941-8811-177221D63797}" dt="2021-08-15T07:08:18.088" v="840" actId="478"/>
          <ac:spMkLst>
            <pc:docMk/>
            <pc:sldMk cId="859238642" sldId="264"/>
            <ac:spMk id="45" creationId="{AD82676D-2775-429D-B067-4A66D392597E}"/>
          </ac:spMkLst>
        </pc:spChg>
        <pc:spChg chg="del">
          <ac:chgData name="Davmes TAN Chee Seng" userId="4ddd450c-5e29-4da2-8eae-e4a2c1755018" providerId="ADAL" clId="{FB041E3C-7808-4941-8811-177221D63797}" dt="2021-08-15T07:08:18.088" v="840" actId="478"/>
          <ac:spMkLst>
            <pc:docMk/>
            <pc:sldMk cId="859238642" sldId="264"/>
            <ac:spMk id="46" creationId="{8BCDB2B8-4C73-4BAF-A42B-5FF221D57D0E}"/>
          </ac:spMkLst>
        </pc:spChg>
        <pc:spChg chg="del">
          <ac:chgData name="Davmes TAN Chee Seng" userId="4ddd450c-5e29-4da2-8eae-e4a2c1755018" providerId="ADAL" clId="{FB041E3C-7808-4941-8811-177221D63797}" dt="2021-08-15T07:08:18.088" v="840" actId="478"/>
          <ac:spMkLst>
            <pc:docMk/>
            <pc:sldMk cId="859238642" sldId="264"/>
            <ac:spMk id="47" creationId="{5244CF61-D5EB-4030-BC8A-031926F49D7B}"/>
          </ac:spMkLst>
        </pc:spChg>
        <pc:grpChg chg="add mod">
          <ac:chgData name="Davmes TAN Chee Seng" userId="4ddd450c-5e29-4da2-8eae-e4a2c1755018" providerId="ADAL" clId="{FB041E3C-7808-4941-8811-177221D63797}" dt="2021-08-15T07:10:43.502" v="929" actId="1035"/>
          <ac:grpSpMkLst>
            <pc:docMk/>
            <pc:sldMk cId="859238642" sldId="264"/>
            <ac:grpSpMk id="2" creationId="{D24DF260-ECE9-4F91-AB8E-B82620683842}"/>
          </ac:grpSpMkLst>
        </pc:grpChg>
        <pc:grpChg chg="mod">
          <ac:chgData name="Davmes TAN Chee Seng" userId="4ddd450c-5e29-4da2-8eae-e4a2c1755018" providerId="ADAL" clId="{FB041E3C-7808-4941-8811-177221D63797}" dt="2021-08-15T07:10:43.502" v="929" actId="1035"/>
          <ac:grpSpMkLst>
            <pc:docMk/>
            <pc:sldMk cId="859238642" sldId="264"/>
            <ac:grpSpMk id="5" creationId="{937DF968-CCB6-4085-B986-8F1D22C6EF1B}"/>
          </ac:grpSpMkLst>
        </pc:grpChg>
        <pc:grpChg chg="add del mod">
          <ac:chgData name="Davmes TAN Chee Seng" userId="4ddd450c-5e29-4da2-8eae-e4a2c1755018" providerId="ADAL" clId="{FB041E3C-7808-4941-8811-177221D63797}" dt="2021-08-15T07:09:49.699" v="866" actId="165"/>
          <ac:grpSpMkLst>
            <pc:docMk/>
            <pc:sldMk cId="859238642" sldId="264"/>
            <ac:grpSpMk id="19" creationId="{CCF00150-C131-4086-8FD9-891012F8A41C}"/>
          </ac:grpSpMkLst>
        </pc:grpChg>
        <pc:picChg chg="mod topLvl">
          <ac:chgData name="Davmes TAN Chee Seng" userId="4ddd450c-5e29-4da2-8eae-e4a2c1755018" providerId="ADAL" clId="{FB041E3C-7808-4941-8811-177221D63797}" dt="2021-08-15T07:10:11.951" v="873" actId="164"/>
          <ac:picMkLst>
            <pc:docMk/>
            <pc:sldMk cId="859238642" sldId="264"/>
            <ac:picMk id="20" creationId="{35E2AF24-50FC-4AB3-AC2A-3CF16F905263}"/>
          </ac:picMkLst>
        </pc:picChg>
        <pc:picChg chg="del">
          <ac:chgData name="Davmes TAN Chee Seng" userId="4ddd450c-5e29-4da2-8eae-e4a2c1755018" providerId="ADAL" clId="{FB041E3C-7808-4941-8811-177221D63797}" dt="2021-08-15T07:08:18.088" v="840" actId="478"/>
          <ac:picMkLst>
            <pc:docMk/>
            <pc:sldMk cId="859238642" sldId="264"/>
            <ac:picMk id="37" creationId="{E95A01B1-8BEE-4CB8-B813-8CBA7EC472D3}"/>
          </ac:picMkLst>
        </pc:picChg>
        <pc:picChg chg="del">
          <ac:chgData name="Davmes TAN Chee Seng" userId="4ddd450c-5e29-4da2-8eae-e4a2c1755018" providerId="ADAL" clId="{FB041E3C-7808-4941-8811-177221D63797}" dt="2021-08-15T07:08:18.088" v="840" actId="478"/>
          <ac:picMkLst>
            <pc:docMk/>
            <pc:sldMk cId="859238642" sldId="264"/>
            <ac:picMk id="39" creationId="{F506CFBA-EF6B-48A5-BB41-9A09E552204C}"/>
          </ac:picMkLst>
        </pc:picChg>
        <pc:cxnChg chg="mod topLvl">
          <ac:chgData name="Davmes TAN Chee Seng" userId="4ddd450c-5e29-4da2-8eae-e4a2c1755018" providerId="ADAL" clId="{FB041E3C-7808-4941-8811-177221D63797}" dt="2021-08-15T07:10:11.951" v="873" actId="164"/>
          <ac:cxnSpMkLst>
            <pc:docMk/>
            <pc:sldMk cId="859238642" sldId="264"/>
            <ac:cxnSpMk id="21" creationId="{D4AEA03A-1F67-4795-AFC5-07E730718C22}"/>
          </ac:cxnSpMkLst>
        </pc:cxnChg>
        <pc:cxnChg chg="mod topLvl">
          <ac:chgData name="Davmes TAN Chee Seng" userId="4ddd450c-5e29-4da2-8eae-e4a2c1755018" providerId="ADAL" clId="{FB041E3C-7808-4941-8811-177221D63797}" dt="2021-08-15T07:10:11.951" v="873" actId="164"/>
          <ac:cxnSpMkLst>
            <pc:docMk/>
            <pc:sldMk cId="859238642" sldId="264"/>
            <ac:cxnSpMk id="22" creationId="{20B8CB56-9CB5-4A25-AA7E-B802A5825CFF}"/>
          </ac:cxnSpMkLst>
        </pc:cxnChg>
      </pc:sldChg>
      <pc:sldChg chg="addSp delSp modSp add mod ord">
        <pc:chgData name="Davmes TAN Chee Seng" userId="4ddd450c-5e29-4da2-8eae-e4a2c1755018" providerId="ADAL" clId="{FB041E3C-7808-4941-8811-177221D63797}" dt="2021-08-15T08:05:26.776" v="2939"/>
        <pc:sldMkLst>
          <pc:docMk/>
          <pc:sldMk cId="3961523588" sldId="265"/>
        </pc:sldMkLst>
        <pc:spChg chg="add mod ord">
          <ac:chgData name="Davmes TAN Chee Seng" userId="4ddd450c-5e29-4da2-8eae-e4a2c1755018" providerId="ADAL" clId="{FB041E3C-7808-4941-8811-177221D63797}" dt="2021-08-15T07:14:07.638" v="1010" actId="164"/>
          <ac:spMkLst>
            <pc:docMk/>
            <pc:sldMk cId="3961523588" sldId="265"/>
            <ac:spMk id="2" creationId="{278158A6-655E-4620-9EE2-F9E4DDAA8A75}"/>
          </ac:spMkLst>
        </pc:spChg>
        <pc:spChg chg="mod">
          <ac:chgData name="Davmes TAN Chee Seng" userId="4ddd450c-5e29-4da2-8eae-e4a2c1755018" providerId="ADAL" clId="{FB041E3C-7808-4941-8811-177221D63797}" dt="2021-08-15T07:11:39.448" v="971" actId="20577"/>
          <ac:spMkLst>
            <pc:docMk/>
            <pc:sldMk cId="3961523588" sldId="265"/>
            <ac:spMk id="4" creationId="{7DC1DD01-8CAA-41A8-A405-5FBBA4B55A97}"/>
          </ac:spMkLst>
        </pc:spChg>
        <pc:spChg chg="mod">
          <ac:chgData name="Davmes TAN Chee Seng" userId="4ddd450c-5e29-4da2-8eae-e4a2c1755018" providerId="ADAL" clId="{FB041E3C-7808-4941-8811-177221D63797}" dt="2021-08-15T07:12:27.398" v="984" actId="1037"/>
          <ac:spMkLst>
            <pc:docMk/>
            <pc:sldMk cId="3961523588" sldId="265"/>
            <ac:spMk id="6" creationId="{041D95E1-3784-422B-B4DF-D12D28A9A7F2}"/>
          </ac:spMkLst>
        </pc:spChg>
        <pc:spChg chg="mod">
          <ac:chgData name="Davmes TAN Chee Seng" userId="4ddd450c-5e29-4da2-8eae-e4a2c1755018" providerId="ADAL" clId="{FB041E3C-7808-4941-8811-177221D63797}" dt="2021-08-15T07:12:42.374" v="987"/>
          <ac:spMkLst>
            <pc:docMk/>
            <pc:sldMk cId="3961523588" sldId="265"/>
            <ac:spMk id="7" creationId="{DB7D177A-E431-4088-8DBC-DC8B25AAB39A}"/>
          </ac:spMkLst>
        </pc:spChg>
        <pc:spChg chg="mod ord">
          <ac:chgData name="Davmes TAN Chee Seng" userId="4ddd450c-5e29-4da2-8eae-e4a2c1755018" providerId="ADAL" clId="{FB041E3C-7808-4941-8811-177221D63797}" dt="2021-08-15T07:21:31.869" v="1090" actId="1076"/>
          <ac:spMkLst>
            <pc:docMk/>
            <pc:sldMk cId="3961523588" sldId="265"/>
            <ac:spMk id="9" creationId="{AA4B827C-7862-4153-B660-20CD23C3FC3C}"/>
          </ac:spMkLst>
        </pc:spChg>
        <pc:spChg chg="mod">
          <ac:chgData name="Davmes TAN Chee Seng" userId="4ddd450c-5e29-4da2-8eae-e4a2c1755018" providerId="ADAL" clId="{FB041E3C-7808-4941-8811-177221D63797}" dt="2021-08-15T07:21:31.869" v="1090" actId="1076"/>
          <ac:spMkLst>
            <pc:docMk/>
            <pc:sldMk cId="3961523588" sldId="265"/>
            <ac:spMk id="13" creationId="{71652355-9017-4068-B30E-041FE311BB26}"/>
          </ac:spMkLst>
        </pc:spChg>
        <pc:spChg chg="del mod">
          <ac:chgData name="Davmes TAN Chee Seng" userId="4ddd450c-5e29-4da2-8eae-e4a2c1755018" providerId="ADAL" clId="{FB041E3C-7808-4941-8811-177221D63797}" dt="2021-08-15T07:13:22.253" v="997" actId="478"/>
          <ac:spMkLst>
            <pc:docMk/>
            <pc:sldMk cId="3961523588" sldId="265"/>
            <ac:spMk id="17" creationId="{AD9468ED-BAA7-4CBA-A0F0-B931A1ECEDF2}"/>
          </ac:spMkLst>
        </pc:spChg>
        <pc:spChg chg="del mod">
          <ac:chgData name="Davmes TAN Chee Seng" userId="4ddd450c-5e29-4da2-8eae-e4a2c1755018" providerId="ADAL" clId="{FB041E3C-7808-4941-8811-177221D63797}" dt="2021-08-15T07:13:20.276" v="996" actId="478"/>
          <ac:spMkLst>
            <pc:docMk/>
            <pc:sldMk cId="3961523588" sldId="265"/>
            <ac:spMk id="18" creationId="{104CE773-F93A-4E74-A551-99411FD99252}"/>
          </ac:spMkLst>
        </pc:spChg>
        <pc:spChg chg="del mod">
          <ac:chgData name="Davmes TAN Chee Seng" userId="4ddd450c-5e29-4da2-8eae-e4a2c1755018" providerId="ADAL" clId="{FB041E3C-7808-4941-8811-177221D63797}" dt="2021-08-15T07:13:27.030" v="999" actId="478"/>
          <ac:spMkLst>
            <pc:docMk/>
            <pc:sldMk cId="3961523588" sldId="265"/>
            <ac:spMk id="21" creationId="{742CB38D-2048-447B-84EF-078076CF6E71}"/>
          </ac:spMkLst>
        </pc:spChg>
        <pc:spChg chg="del mod">
          <ac:chgData name="Davmes TAN Chee Seng" userId="4ddd450c-5e29-4da2-8eae-e4a2c1755018" providerId="ADAL" clId="{FB041E3C-7808-4941-8811-177221D63797}" dt="2021-08-15T07:13:25.080" v="998" actId="478"/>
          <ac:spMkLst>
            <pc:docMk/>
            <pc:sldMk cId="3961523588" sldId="265"/>
            <ac:spMk id="22" creationId="{0C318D2B-4320-4946-A2A1-1F366A9E4F3D}"/>
          </ac:spMkLst>
        </pc:spChg>
        <pc:spChg chg="add mod">
          <ac:chgData name="Davmes TAN Chee Seng" userId="4ddd450c-5e29-4da2-8eae-e4a2c1755018" providerId="ADAL" clId="{FB041E3C-7808-4941-8811-177221D63797}" dt="2021-08-15T07:21:31.869" v="1090" actId="1076"/>
          <ac:spMkLst>
            <pc:docMk/>
            <pc:sldMk cId="3961523588" sldId="265"/>
            <ac:spMk id="24" creationId="{0006FBFE-23E9-4A49-8B4D-E300E0EDB440}"/>
          </ac:spMkLst>
        </pc:spChg>
        <pc:spChg chg="mod ord">
          <ac:chgData name="Davmes TAN Chee Seng" userId="4ddd450c-5e29-4da2-8eae-e4a2c1755018" providerId="ADAL" clId="{FB041E3C-7808-4941-8811-177221D63797}" dt="2021-08-15T07:21:31.869" v="1090" actId="1076"/>
          <ac:spMkLst>
            <pc:docMk/>
            <pc:sldMk cId="3961523588" sldId="265"/>
            <ac:spMk id="44" creationId="{C60A4CC5-03C8-40E1-96C7-BD120C6B1E5E}"/>
          </ac:spMkLst>
        </pc:spChg>
        <pc:spChg chg="mod ord">
          <ac:chgData name="Davmes TAN Chee Seng" userId="4ddd450c-5e29-4da2-8eae-e4a2c1755018" providerId="ADAL" clId="{FB041E3C-7808-4941-8811-177221D63797}" dt="2021-08-15T07:21:31.869" v="1090" actId="1076"/>
          <ac:spMkLst>
            <pc:docMk/>
            <pc:sldMk cId="3961523588" sldId="265"/>
            <ac:spMk id="45" creationId="{AD82676D-2775-429D-B067-4A66D392597E}"/>
          </ac:spMkLst>
        </pc:spChg>
        <pc:spChg chg="del">
          <ac:chgData name="Davmes TAN Chee Seng" userId="4ddd450c-5e29-4da2-8eae-e4a2c1755018" providerId="ADAL" clId="{FB041E3C-7808-4941-8811-177221D63797}" dt="2021-08-15T07:13:02.099" v="992" actId="478"/>
          <ac:spMkLst>
            <pc:docMk/>
            <pc:sldMk cId="3961523588" sldId="265"/>
            <ac:spMk id="46" creationId="{8BCDB2B8-4C73-4BAF-A42B-5FF221D57D0E}"/>
          </ac:spMkLst>
        </pc:spChg>
        <pc:spChg chg="mod">
          <ac:chgData name="Davmes TAN Chee Seng" userId="4ddd450c-5e29-4da2-8eae-e4a2c1755018" providerId="ADAL" clId="{FB041E3C-7808-4941-8811-177221D63797}" dt="2021-08-15T07:21:35.929" v="1091" actId="1076"/>
          <ac:spMkLst>
            <pc:docMk/>
            <pc:sldMk cId="3961523588" sldId="265"/>
            <ac:spMk id="47" creationId="{5244CF61-D5EB-4030-BC8A-031926F49D7B}"/>
          </ac:spMkLst>
        </pc:spChg>
        <pc:grpChg chg="add mod">
          <ac:chgData name="Davmes TAN Chee Seng" userId="4ddd450c-5e29-4da2-8eae-e4a2c1755018" providerId="ADAL" clId="{FB041E3C-7808-4941-8811-177221D63797}" dt="2021-08-15T07:21:31.869" v="1090" actId="1076"/>
          <ac:grpSpMkLst>
            <pc:docMk/>
            <pc:sldMk cId="3961523588" sldId="265"/>
            <ac:grpSpMk id="3" creationId="{49C226A8-4962-4694-AD68-85D048813F3E}"/>
          </ac:grpSpMkLst>
        </pc:grpChg>
        <pc:grpChg chg="add mod">
          <ac:chgData name="Davmes TAN Chee Seng" userId="4ddd450c-5e29-4da2-8eae-e4a2c1755018" providerId="ADAL" clId="{FB041E3C-7808-4941-8811-177221D63797}" dt="2021-08-15T07:14:07.638" v="1010" actId="164"/>
          <ac:grpSpMkLst>
            <pc:docMk/>
            <pc:sldMk cId="3961523588" sldId="265"/>
            <ac:grpSpMk id="16" creationId="{DE3FA789-9B3E-4E30-9213-FC2F3EFE4AB1}"/>
          </ac:grpSpMkLst>
        </pc:grpChg>
        <pc:picChg chg="add del mod modCrop">
          <ac:chgData name="Davmes TAN Chee Seng" userId="4ddd450c-5e29-4da2-8eae-e4a2c1755018" providerId="ADAL" clId="{FB041E3C-7808-4941-8811-177221D63797}" dt="2021-08-15T07:12:10.010" v="977" actId="21"/>
          <ac:picMkLst>
            <pc:docMk/>
            <pc:sldMk cId="3961523588" sldId="265"/>
            <ac:picMk id="14" creationId="{1681B9D6-AC24-43DC-8762-02FAD0AF0101}"/>
          </ac:picMkLst>
        </pc:picChg>
        <pc:picChg chg="add mod ord">
          <ac:chgData name="Davmes TAN Chee Seng" userId="4ddd450c-5e29-4da2-8eae-e4a2c1755018" providerId="ADAL" clId="{FB041E3C-7808-4941-8811-177221D63797}" dt="2021-08-15T07:12:23.322" v="981" actId="167"/>
          <ac:picMkLst>
            <pc:docMk/>
            <pc:sldMk cId="3961523588" sldId="265"/>
            <ac:picMk id="15" creationId="{E1530A56-C66C-4D9B-8755-50D7464D4185}"/>
          </ac:picMkLst>
        </pc:picChg>
        <pc:picChg chg="mod">
          <ac:chgData name="Davmes TAN Chee Seng" userId="4ddd450c-5e29-4da2-8eae-e4a2c1755018" providerId="ADAL" clId="{FB041E3C-7808-4941-8811-177221D63797}" dt="2021-08-15T07:13:33.583" v="1001" actId="208"/>
          <ac:picMkLst>
            <pc:docMk/>
            <pc:sldMk cId="3961523588" sldId="265"/>
            <ac:picMk id="19" creationId="{0F7CF3DF-BE0F-4B5F-B645-CCB16FC7E04A}"/>
          </ac:picMkLst>
        </pc:picChg>
        <pc:picChg chg="mod">
          <ac:chgData name="Davmes TAN Chee Seng" userId="4ddd450c-5e29-4da2-8eae-e4a2c1755018" providerId="ADAL" clId="{FB041E3C-7808-4941-8811-177221D63797}" dt="2021-08-15T07:13:33.583" v="1001" actId="208"/>
          <ac:picMkLst>
            <pc:docMk/>
            <pc:sldMk cId="3961523588" sldId="265"/>
            <ac:picMk id="20" creationId="{214B9345-BB0B-498F-AE2E-1B1EF4D785D7}"/>
          </ac:picMkLst>
        </pc:picChg>
        <pc:picChg chg="del">
          <ac:chgData name="Davmes TAN Chee Seng" userId="4ddd450c-5e29-4da2-8eae-e4a2c1755018" providerId="ADAL" clId="{FB041E3C-7808-4941-8811-177221D63797}" dt="2021-08-15T07:12:11.154" v="978" actId="478"/>
          <ac:picMkLst>
            <pc:docMk/>
            <pc:sldMk cId="3961523588" sldId="265"/>
            <ac:picMk id="37" creationId="{E95A01B1-8BEE-4CB8-B813-8CBA7EC472D3}"/>
          </ac:picMkLst>
        </pc:picChg>
        <pc:picChg chg="del">
          <ac:chgData name="Davmes TAN Chee Seng" userId="4ddd450c-5e29-4da2-8eae-e4a2c1755018" providerId="ADAL" clId="{FB041E3C-7808-4941-8811-177221D63797}" dt="2021-08-15T07:12:57.362" v="991" actId="478"/>
          <ac:picMkLst>
            <pc:docMk/>
            <pc:sldMk cId="3961523588" sldId="265"/>
            <ac:picMk id="39" creationId="{F506CFBA-EF6B-48A5-BB41-9A09E552204C}"/>
          </ac:picMkLst>
        </pc:picChg>
      </pc:sldChg>
      <pc:sldChg chg="addSp delSp modSp add mod ord">
        <pc:chgData name="Davmes TAN Chee Seng" userId="4ddd450c-5e29-4da2-8eae-e4a2c1755018" providerId="ADAL" clId="{FB041E3C-7808-4941-8811-177221D63797}" dt="2021-08-15T08:05:26.776" v="2939"/>
        <pc:sldMkLst>
          <pc:docMk/>
          <pc:sldMk cId="517333947" sldId="266"/>
        </pc:sldMkLst>
        <pc:spChg chg="del">
          <ac:chgData name="Davmes TAN Chee Seng" userId="4ddd450c-5e29-4da2-8eae-e4a2c1755018" providerId="ADAL" clId="{FB041E3C-7808-4941-8811-177221D63797}" dt="2021-08-15T07:17:42.286" v="1051" actId="478"/>
          <ac:spMkLst>
            <pc:docMk/>
            <pc:sldMk cId="517333947" sldId="266"/>
            <ac:spMk id="4" creationId="{7DC1DD01-8CAA-41A8-A405-5FBBA4B55A97}"/>
          </ac:spMkLst>
        </pc:spChg>
        <pc:spChg chg="del">
          <ac:chgData name="Davmes TAN Chee Seng" userId="4ddd450c-5e29-4da2-8eae-e4a2c1755018" providerId="ADAL" clId="{FB041E3C-7808-4941-8811-177221D63797}" dt="2021-08-15T07:17:42.286" v="1051" actId="478"/>
          <ac:spMkLst>
            <pc:docMk/>
            <pc:sldMk cId="517333947" sldId="266"/>
            <ac:spMk id="6" creationId="{041D95E1-3784-422B-B4DF-D12D28A9A7F2}"/>
          </ac:spMkLst>
        </pc:spChg>
        <pc:spChg chg="del">
          <ac:chgData name="Davmes TAN Chee Seng" userId="4ddd450c-5e29-4da2-8eae-e4a2c1755018" providerId="ADAL" clId="{FB041E3C-7808-4941-8811-177221D63797}" dt="2021-08-15T07:17:42.286" v="1051" actId="478"/>
          <ac:spMkLst>
            <pc:docMk/>
            <pc:sldMk cId="517333947" sldId="266"/>
            <ac:spMk id="7" creationId="{DB7D177A-E431-4088-8DBC-DC8B25AAB39A}"/>
          </ac:spMkLst>
        </pc:spChg>
        <pc:spChg chg="del">
          <ac:chgData name="Davmes TAN Chee Seng" userId="4ddd450c-5e29-4da2-8eae-e4a2c1755018" providerId="ADAL" clId="{FB041E3C-7808-4941-8811-177221D63797}" dt="2021-08-15T07:17:42.286" v="1051" actId="478"/>
          <ac:spMkLst>
            <pc:docMk/>
            <pc:sldMk cId="517333947" sldId="266"/>
            <ac:spMk id="9" creationId="{AA4B827C-7862-4153-B660-20CD23C3FC3C}"/>
          </ac:spMkLst>
        </pc:spChg>
        <pc:spChg chg="del">
          <ac:chgData name="Davmes TAN Chee Seng" userId="4ddd450c-5e29-4da2-8eae-e4a2c1755018" providerId="ADAL" clId="{FB041E3C-7808-4941-8811-177221D63797}" dt="2021-08-15T07:17:34.602" v="1050" actId="478"/>
          <ac:spMkLst>
            <pc:docMk/>
            <pc:sldMk cId="517333947" sldId="266"/>
            <ac:spMk id="13" creationId="{71652355-9017-4068-B30E-041FE311BB26}"/>
          </ac:spMkLst>
        </pc:spChg>
        <pc:spChg chg="add mod">
          <ac:chgData name="Davmes TAN Chee Seng" userId="4ddd450c-5e29-4da2-8eae-e4a2c1755018" providerId="ADAL" clId="{FB041E3C-7808-4941-8811-177221D63797}" dt="2021-08-15T07:20:42.154" v="1078" actId="164"/>
          <ac:spMkLst>
            <pc:docMk/>
            <pc:sldMk cId="517333947" sldId="266"/>
            <ac:spMk id="18" creationId="{FFB086BD-8149-4ADC-B1E4-68F88F80EDC6}"/>
          </ac:spMkLst>
        </pc:spChg>
        <pc:spChg chg="add mod">
          <ac:chgData name="Davmes TAN Chee Seng" userId="4ddd450c-5e29-4da2-8eae-e4a2c1755018" providerId="ADAL" clId="{FB041E3C-7808-4941-8811-177221D63797}" dt="2021-08-15T07:20:42.154" v="1078" actId="164"/>
          <ac:spMkLst>
            <pc:docMk/>
            <pc:sldMk cId="517333947" sldId="266"/>
            <ac:spMk id="22" creationId="{BF0D828F-F087-40DF-90F1-6075162EA60B}"/>
          </ac:spMkLst>
        </pc:spChg>
        <pc:spChg chg="add mod">
          <ac:chgData name="Davmes TAN Chee Seng" userId="4ddd450c-5e29-4da2-8eae-e4a2c1755018" providerId="ADAL" clId="{FB041E3C-7808-4941-8811-177221D63797}" dt="2021-08-15T07:21:10.737" v="1087" actId="20577"/>
          <ac:spMkLst>
            <pc:docMk/>
            <pc:sldMk cId="517333947" sldId="266"/>
            <ac:spMk id="23" creationId="{1A2E85F1-86A8-416B-A4A0-ECEA91BB2F0F}"/>
          </ac:spMkLst>
        </pc:spChg>
        <pc:spChg chg="del">
          <ac:chgData name="Davmes TAN Chee Seng" userId="4ddd450c-5e29-4da2-8eae-e4a2c1755018" providerId="ADAL" clId="{FB041E3C-7808-4941-8811-177221D63797}" dt="2021-08-15T07:17:34.602" v="1050" actId="478"/>
          <ac:spMkLst>
            <pc:docMk/>
            <pc:sldMk cId="517333947" sldId="266"/>
            <ac:spMk id="24" creationId="{0006FBFE-23E9-4A49-8B4D-E300E0EDB440}"/>
          </ac:spMkLst>
        </pc:spChg>
        <pc:spChg chg="del">
          <ac:chgData name="Davmes TAN Chee Seng" userId="4ddd450c-5e29-4da2-8eae-e4a2c1755018" providerId="ADAL" clId="{FB041E3C-7808-4941-8811-177221D63797}" dt="2021-08-15T07:17:42.286" v="1051" actId="478"/>
          <ac:spMkLst>
            <pc:docMk/>
            <pc:sldMk cId="517333947" sldId="266"/>
            <ac:spMk id="44" creationId="{C60A4CC5-03C8-40E1-96C7-BD120C6B1E5E}"/>
          </ac:spMkLst>
        </pc:spChg>
        <pc:spChg chg="del">
          <ac:chgData name="Davmes TAN Chee Seng" userId="4ddd450c-5e29-4da2-8eae-e4a2c1755018" providerId="ADAL" clId="{FB041E3C-7808-4941-8811-177221D63797}" dt="2021-08-15T07:17:34.602" v="1050" actId="478"/>
          <ac:spMkLst>
            <pc:docMk/>
            <pc:sldMk cId="517333947" sldId="266"/>
            <ac:spMk id="45" creationId="{AD82676D-2775-429D-B067-4A66D392597E}"/>
          </ac:spMkLst>
        </pc:spChg>
        <pc:spChg chg="del">
          <ac:chgData name="Davmes TAN Chee Seng" userId="4ddd450c-5e29-4da2-8eae-e4a2c1755018" providerId="ADAL" clId="{FB041E3C-7808-4941-8811-177221D63797}" dt="2021-08-15T07:17:42.286" v="1051" actId="478"/>
          <ac:spMkLst>
            <pc:docMk/>
            <pc:sldMk cId="517333947" sldId="266"/>
            <ac:spMk id="47" creationId="{5244CF61-D5EB-4030-BC8A-031926F49D7B}"/>
          </ac:spMkLst>
        </pc:spChg>
        <pc:grpChg chg="del">
          <ac:chgData name="Davmes TAN Chee Seng" userId="4ddd450c-5e29-4da2-8eae-e4a2c1755018" providerId="ADAL" clId="{FB041E3C-7808-4941-8811-177221D63797}" dt="2021-08-15T07:17:42.286" v="1051" actId="478"/>
          <ac:grpSpMkLst>
            <pc:docMk/>
            <pc:sldMk cId="517333947" sldId="266"/>
            <ac:grpSpMk id="3" creationId="{49C226A8-4962-4694-AD68-85D048813F3E}"/>
          </ac:grpSpMkLst>
        </pc:grpChg>
        <pc:grpChg chg="add mod">
          <ac:chgData name="Davmes TAN Chee Seng" userId="4ddd450c-5e29-4da2-8eae-e4a2c1755018" providerId="ADAL" clId="{FB041E3C-7808-4941-8811-177221D63797}" dt="2021-08-15T07:21:14.909" v="1088" actId="1076"/>
          <ac:grpSpMkLst>
            <pc:docMk/>
            <pc:sldMk cId="517333947" sldId="266"/>
            <ac:grpSpMk id="5" creationId="{2776D7F8-E3E3-4554-A1B8-4E516A3AD98E}"/>
          </ac:grpSpMkLst>
        </pc:grpChg>
        <pc:picChg chg="del">
          <ac:chgData name="Davmes TAN Chee Seng" userId="4ddd450c-5e29-4da2-8eae-e4a2c1755018" providerId="ADAL" clId="{FB041E3C-7808-4941-8811-177221D63797}" dt="2021-08-15T07:17:42.286" v="1051" actId="478"/>
          <ac:picMkLst>
            <pc:docMk/>
            <pc:sldMk cId="517333947" sldId="266"/>
            <ac:picMk id="15" creationId="{E1530A56-C66C-4D9B-8755-50D7464D4185}"/>
          </ac:picMkLst>
        </pc:picChg>
        <pc:picChg chg="add mod">
          <ac:chgData name="Davmes TAN Chee Seng" userId="4ddd450c-5e29-4da2-8eae-e4a2c1755018" providerId="ADAL" clId="{FB041E3C-7808-4941-8811-177221D63797}" dt="2021-08-15T07:20:42.154" v="1078" actId="164"/>
          <ac:picMkLst>
            <pc:docMk/>
            <pc:sldMk cId="517333947" sldId="266"/>
            <ac:picMk id="17" creationId="{6E0977B2-8579-46DD-963A-99D40C1D0DF9}"/>
          </ac:picMkLst>
        </pc:picChg>
        <pc:picChg chg="add mod">
          <ac:chgData name="Davmes TAN Chee Seng" userId="4ddd450c-5e29-4da2-8eae-e4a2c1755018" providerId="ADAL" clId="{FB041E3C-7808-4941-8811-177221D63797}" dt="2021-08-15T07:20:42.154" v="1078" actId="164"/>
          <ac:picMkLst>
            <pc:docMk/>
            <pc:sldMk cId="517333947" sldId="266"/>
            <ac:picMk id="21" creationId="{7D2D1D37-0CEA-4E27-AD1E-0BB6B3F03D92}"/>
          </ac:picMkLst>
        </pc:picChg>
      </pc:sldChg>
      <pc:sldChg chg="add del">
        <pc:chgData name="Davmes TAN Chee Seng" userId="4ddd450c-5e29-4da2-8eae-e4a2c1755018" providerId="ADAL" clId="{FB041E3C-7808-4941-8811-177221D63797}" dt="2021-08-15T07:21:42.719" v="1093" actId="47"/>
        <pc:sldMkLst>
          <pc:docMk/>
          <pc:sldMk cId="123025124" sldId="267"/>
        </pc:sldMkLst>
      </pc:sldChg>
      <pc:sldChg chg="addSp delSp modSp add mod ord">
        <pc:chgData name="Davmes TAN Chee Seng" userId="4ddd450c-5e29-4da2-8eae-e4a2c1755018" providerId="ADAL" clId="{FB041E3C-7808-4941-8811-177221D63797}" dt="2021-08-15T08:16:21.684" v="3383" actId="20577"/>
        <pc:sldMkLst>
          <pc:docMk/>
          <pc:sldMk cId="4096949547" sldId="267"/>
        </pc:sldMkLst>
        <pc:spChg chg="add mod ord">
          <ac:chgData name="Davmes TAN Chee Seng" userId="4ddd450c-5e29-4da2-8eae-e4a2c1755018" providerId="ADAL" clId="{FB041E3C-7808-4941-8811-177221D63797}" dt="2021-08-15T07:43:39.946" v="1276" actId="14100"/>
          <ac:spMkLst>
            <pc:docMk/>
            <pc:sldMk cId="4096949547" sldId="267"/>
            <ac:spMk id="2" creationId="{32487195-D63C-4D40-9181-4B92BB44AE71}"/>
          </ac:spMkLst>
        </pc:spChg>
        <pc:spChg chg="mod">
          <ac:chgData name="Davmes TAN Chee Seng" userId="4ddd450c-5e29-4da2-8eae-e4a2c1755018" providerId="ADAL" clId="{FB041E3C-7808-4941-8811-177221D63797}" dt="2021-08-15T08:16:21.684" v="3383" actId="20577"/>
          <ac:spMkLst>
            <pc:docMk/>
            <pc:sldMk cId="4096949547" sldId="267"/>
            <ac:spMk id="4" creationId="{7DC1DD01-8CAA-41A8-A405-5FBBA4B55A97}"/>
          </ac:spMkLst>
        </pc:spChg>
        <pc:spChg chg="mod">
          <ac:chgData name="Davmes TAN Chee Seng" userId="4ddd450c-5e29-4da2-8eae-e4a2c1755018" providerId="ADAL" clId="{FB041E3C-7808-4941-8811-177221D63797}" dt="2021-08-15T07:41:24.063" v="1259" actId="1076"/>
          <ac:spMkLst>
            <pc:docMk/>
            <pc:sldMk cId="4096949547" sldId="267"/>
            <ac:spMk id="6" creationId="{041D95E1-3784-422B-B4DF-D12D28A9A7F2}"/>
          </ac:spMkLst>
        </pc:spChg>
        <pc:spChg chg="mod">
          <ac:chgData name="Davmes TAN Chee Seng" userId="4ddd450c-5e29-4da2-8eae-e4a2c1755018" providerId="ADAL" clId="{FB041E3C-7808-4941-8811-177221D63797}" dt="2021-08-15T07:50:43.943" v="1304" actId="20577"/>
          <ac:spMkLst>
            <pc:docMk/>
            <pc:sldMk cId="4096949547" sldId="267"/>
            <ac:spMk id="7" creationId="{DB7D177A-E431-4088-8DBC-DC8B25AAB39A}"/>
          </ac:spMkLst>
        </pc:spChg>
        <pc:spChg chg="add mod">
          <ac:chgData name="Davmes TAN Chee Seng" userId="4ddd450c-5e29-4da2-8eae-e4a2c1755018" providerId="ADAL" clId="{FB041E3C-7808-4941-8811-177221D63797}" dt="2021-08-15T07:41:03.815" v="1257" actId="1582"/>
          <ac:spMkLst>
            <pc:docMk/>
            <pc:sldMk cId="4096949547" sldId="267"/>
            <ac:spMk id="8" creationId="{0CBF9E87-C3EF-4DD3-ADE8-DB4FE7CCEA30}"/>
          </ac:spMkLst>
        </pc:spChg>
        <pc:spChg chg="mod">
          <ac:chgData name="Davmes TAN Chee Seng" userId="4ddd450c-5e29-4da2-8eae-e4a2c1755018" providerId="ADAL" clId="{FB041E3C-7808-4941-8811-177221D63797}" dt="2021-08-15T07:49:30.586" v="1277" actId="1076"/>
          <ac:spMkLst>
            <pc:docMk/>
            <pc:sldMk cId="4096949547" sldId="267"/>
            <ac:spMk id="9" creationId="{AA4B827C-7862-4153-B660-20CD23C3FC3C}"/>
          </ac:spMkLst>
        </pc:spChg>
        <pc:spChg chg="mod">
          <ac:chgData name="Davmes TAN Chee Seng" userId="4ddd450c-5e29-4da2-8eae-e4a2c1755018" providerId="ADAL" clId="{FB041E3C-7808-4941-8811-177221D63797}" dt="2021-08-15T07:52:46.983" v="1726" actId="313"/>
          <ac:spMkLst>
            <pc:docMk/>
            <pc:sldMk cId="4096949547" sldId="267"/>
            <ac:spMk id="13" creationId="{71652355-9017-4068-B30E-041FE311BB26}"/>
          </ac:spMkLst>
        </pc:spChg>
        <pc:spChg chg="add mod">
          <ac:chgData name="Davmes TAN Chee Seng" userId="4ddd450c-5e29-4da2-8eae-e4a2c1755018" providerId="ADAL" clId="{FB041E3C-7808-4941-8811-177221D63797}" dt="2021-08-15T07:49:47.242" v="1285" actId="20577"/>
          <ac:spMkLst>
            <pc:docMk/>
            <pc:sldMk cId="4096949547" sldId="267"/>
            <ac:spMk id="25" creationId="{CEE8D4ED-D398-45A1-9A83-7067F2B3AF4F}"/>
          </ac:spMkLst>
        </pc:spChg>
        <pc:spChg chg="add mod">
          <ac:chgData name="Davmes TAN Chee Seng" userId="4ddd450c-5e29-4da2-8eae-e4a2c1755018" providerId="ADAL" clId="{FB041E3C-7808-4941-8811-177221D63797}" dt="2021-08-15T07:49:52.518" v="1287" actId="20577"/>
          <ac:spMkLst>
            <pc:docMk/>
            <pc:sldMk cId="4096949547" sldId="267"/>
            <ac:spMk id="26" creationId="{1528C9C9-358B-4B3E-B077-353400ECCA2F}"/>
          </ac:spMkLst>
        </pc:spChg>
        <pc:spChg chg="add mod">
          <ac:chgData name="Davmes TAN Chee Seng" userId="4ddd450c-5e29-4da2-8eae-e4a2c1755018" providerId="ADAL" clId="{FB041E3C-7808-4941-8811-177221D63797}" dt="2021-08-15T07:49:55.823" v="1289" actId="20577"/>
          <ac:spMkLst>
            <pc:docMk/>
            <pc:sldMk cId="4096949547" sldId="267"/>
            <ac:spMk id="27" creationId="{1DD564FD-0918-415F-880D-D938C49FA3C5}"/>
          </ac:spMkLst>
        </pc:spChg>
        <pc:spChg chg="add mod">
          <ac:chgData name="Davmes TAN Chee Seng" userId="4ddd450c-5e29-4da2-8eae-e4a2c1755018" providerId="ADAL" clId="{FB041E3C-7808-4941-8811-177221D63797}" dt="2021-08-15T07:50:07.039" v="1293" actId="20577"/>
          <ac:spMkLst>
            <pc:docMk/>
            <pc:sldMk cId="4096949547" sldId="267"/>
            <ac:spMk id="28" creationId="{3EDDCDDA-169E-40EC-9177-564A2BF61444}"/>
          </ac:spMkLst>
        </pc:spChg>
        <pc:spChg chg="del">
          <ac:chgData name="Davmes TAN Chee Seng" userId="4ddd450c-5e29-4da2-8eae-e4a2c1755018" providerId="ADAL" clId="{FB041E3C-7808-4941-8811-177221D63797}" dt="2021-08-15T07:28:40.650" v="1187" actId="478"/>
          <ac:spMkLst>
            <pc:docMk/>
            <pc:sldMk cId="4096949547" sldId="267"/>
            <ac:spMk id="44" creationId="{C60A4CC5-03C8-40E1-96C7-BD120C6B1E5E}"/>
          </ac:spMkLst>
        </pc:spChg>
        <pc:spChg chg="del">
          <ac:chgData name="Davmes TAN Chee Seng" userId="4ddd450c-5e29-4da2-8eae-e4a2c1755018" providerId="ADAL" clId="{FB041E3C-7808-4941-8811-177221D63797}" dt="2021-08-15T07:28:39.503" v="1186" actId="478"/>
          <ac:spMkLst>
            <pc:docMk/>
            <pc:sldMk cId="4096949547" sldId="267"/>
            <ac:spMk id="45" creationId="{AD82676D-2775-429D-B067-4A66D392597E}"/>
          </ac:spMkLst>
        </pc:spChg>
        <pc:spChg chg="del">
          <ac:chgData name="Davmes TAN Chee Seng" userId="4ddd450c-5e29-4da2-8eae-e4a2c1755018" providerId="ADAL" clId="{FB041E3C-7808-4941-8811-177221D63797}" dt="2021-08-15T07:28:37.788" v="1185" actId="478"/>
          <ac:spMkLst>
            <pc:docMk/>
            <pc:sldMk cId="4096949547" sldId="267"/>
            <ac:spMk id="46" creationId="{8BCDB2B8-4C73-4BAF-A42B-5FF221D57D0E}"/>
          </ac:spMkLst>
        </pc:spChg>
        <pc:spChg chg="del">
          <ac:chgData name="Davmes TAN Chee Seng" userId="4ddd450c-5e29-4da2-8eae-e4a2c1755018" providerId="ADAL" clId="{FB041E3C-7808-4941-8811-177221D63797}" dt="2021-08-15T07:28:35.464" v="1183" actId="478"/>
          <ac:spMkLst>
            <pc:docMk/>
            <pc:sldMk cId="4096949547" sldId="267"/>
            <ac:spMk id="47" creationId="{5244CF61-D5EB-4030-BC8A-031926F49D7B}"/>
          </ac:spMkLst>
        </pc:spChg>
        <pc:picChg chg="add del mod ord modCrop">
          <ac:chgData name="Davmes TAN Chee Seng" userId="4ddd450c-5e29-4da2-8eae-e4a2c1755018" providerId="ADAL" clId="{FB041E3C-7808-4941-8811-177221D63797}" dt="2021-08-15T07:41:18.940" v="1258" actId="167"/>
          <ac:picMkLst>
            <pc:docMk/>
            <pc:sldMk cId="4096949547" sldId="267"/>
            <ac:picMk id="5" creationId="{F69F97E1-9A38-40A2-8A59-B27541454A97}"/>
          </ac:picMkLst>
        </pc:picChg>
        <pc:picChg chg="add mod ord">
          <ac:chgData name="Davmes TAN Chee Seng" userId="4ddd450c-5e29-4da2-8eae-e4a2c1755018" providerId="ADAL" clId="{FB041E3C-7808-4941-8811-177221D63797}" dt="2021-08-15T07:42:23.219" v="1267" actId="167"/>
          <ac:picMkLst>
            <pc:docMk/>
            <pc:sldMk cId="4096949547" sldId="267"/>
            <ac:picMk id="11" creationId="{05254796-8566-43DC-A963-9CA98DFE7273}"/>
          </ac:picMkLst>
        </pc:picChg>
        <pc:picChg chg="add del mod modCrop">
          <ac:chgData name="Davmes TAN Chee Seng" userId="4ddd450c-5e29-4da2-8eae-e4a2c1755018" providerId="ADAL" clId="{FB041E3C-7808-4941-8811-177221D63797}" dt="2021-08-15T07:27:01.933" v="1170" actId="21"/>
          <ac:picMkLst>
            <pc:docMk/>
            <pc:sldMk cId="4096949547" sldId="267"/>
            <ac:picMk id="14" creationId="{C3A879E3-0AAE-4D16-98FD-DB638D8F3EDE}"/>
          </ac:picMkLst>
        </pc:picChg>
        <pc:picChg chg="add del mod ord">
          <ac:chgData name="Davmes TAN Chee Seng" userId="4ddd450c-5e29-4da2-8eae-e4a2c1755018" providerId="ADAL" clId="{FB041E3C-7808-4941-8811-177221D63797}" dt="2021-08-15T07:40:35.501" v="1253" actId="478"/>
          <ac:picMkLst>
            <pc:docMk/>
            <pc:sldMk cId="4096949547" sldId="267"/>
            <ac:picMk id="15" creationId="{92BC2972-72C1-4809-85F5-3F7861153B5B}"/>
          </ac:picMkLst>
        </pc:picChg>
        <pc:picChg chg="add del mod">
          <ac:chgData name="Davmes TAN Chee Seng" userId="4ddd450c-5e29-4da2-8eae-e4a2c1755018" providerId="ADAL" clId="{FB041E3C-7808-4941-8811-177221D63797}" dt="2021-08-15T07:42:09.667" v="1260" actId="478"/>
          <ac:picMkLst>
            <pc:docMk/>
            <pc:sldMk cId="4096949547" sldId="267"/>
            <ac:picMk id="16" creationId="{ED3CDD25-EAF8-4296-A47C-90A003E1D568}"/>
          </ac:picMkLst>
        </pc:picChg>
        <pc:picChg chg="add del mod">
          <ac:chgData name="Davmes TAN Chee Seng" userId="4ddd450c-5e29-4da2-8eae-e4a2c1755018" providerId="ADAL" clId="{FB041E3C-7808-4941-8811-177221D63797}" dt="2021-08-15T07:42:11.429" v="1261" actId="478"/>
          <ac:picMkLst>
            <pc:docMk/>
            <pc:sldMk cId="4096949547" sldId="267"/>
            <ac:picMk id="17" creationId="{C7800AAA-F4AA-4A6C-AA42-3A3314A6FEE5}"/>
          </ac:picMkLst>
        </pc:picChg>
        <pc:picChg chg="add mod ord">
          <ac:chgData name="Davmes TAN Chee Seng" userId="4ddd450c-5e29-4da2-8eae-e4a2c1755018" providerId="ADAL" clId="{FB041E3C-7808-4941-8811-177221D63797}" dt="2021-08-15T07:43:32.216" v="1275" actId="1076"/>
          <ac:picMkLst>
            <pc:docMk/>
            <pc:sldMk cId="4096949547" sldId="267"/>
            <ac:picMk id="18" creationId="{F87F01BD-9677-441A-BB32-C9F4C535B11D}"/>
          </ac:picMkLst>
        </pc:picChg>
        <pc:picChg chg="del">
          <ac:chgData name="Davmes TAN Chee Seng" userId="4ddd450c-5e29-4da2-8eae-e4a2c1755018" providerId="ADAL" clId="{FB041E3C-7808-4941-8811-177221D63797}" dt="2021-08-15T07:27:03.164" v="1171" actId="478"/>
          <ac:picMkLst>
            <pc:docMk/>
            <pc:sldMk cId="4096949547" sldId="267"/>
            <ac:picMk id="37" creationId="{E95A01B1-8BEE-4CB8-B813-8CBA7EC472D3}"/>
          </ac:picMkLst>
        </pc:picChg>
        <pc:picChg chg="del">
          <ac:chgData name="Davmes TAN Chee Seng" userId="4ddd450c-5e29-4da2-8eae-e4a2c1755018" providerId="ADAL" clId="{FB041E3C-7808-4941-8811-177221D63797}" dt="2021-08-15T07:28:36.338" v="1184" actId="478"/>
          <ac:picMkLst>
            <pc:docMk/>
            <pc:sldMk cId="4096949547" sldId="267"/>
            <ac:picMk id="39" creationId="{F506CFBA-EF6B-48A5-BB41-9A09E552204C}"/>
          </ac:picMkLst>
        </pc:picChg>
      </pc:sldChg>
      <pc:sldChg chg="addSp delSp modSp add mod">
        <pc:chgData name="Davmes TAN Chee Seng" userId="4ddd450c-5e29-4da2-8eae-e4a2c1755018" providerId="ADAL" clId="{FB041E3C-7808-4941-8811-177221D63797}" dt="2021-08-15T08:07:29.507" v="2989" actId="20577"/>
        <pc:sldMkLst>
          <pc:docMk/>
          <pc:sldMk cId="544791124" sldId="268"/>
        </pc:sldMkLst>
        <pc:spChg chg="del">
          <ac:chgData name="Davmes TAN Chee Seng" userId="4ddd450c-5e29-4da2-8eae-e4a2c1755018" providerId="ADAL" clId="{FB041E3C-7808-4941-8811-177221D63797}" dt="2021-08-15T07:54:23.136" v="1728" actId="478"/>
          <ac:spMkLst>
            <pc:docMk/>
            <pc:sldMk cId="544791124" sldId="268"/>
            <ac:spMk id="2" creationId="{32487195-D63C-4D40-9181-4B92BB44AE71}"/>
          </ac:spMkLst>
        </pc:spChg>
        <pc:spChg chg="mod">
          <ac:chgData name="Davmes TAN Chee Seng" userId="4ddd450c-5e29-4da2-8eae-e4a2c1755018" providerId="ADAL" clId="{FB041E3C-7808-4941-8811-177221D63797}" dt="2021-08-15T08:07:29.507" v="2989" actId="20577"/>
          <ac:spMkLst>
            <pc:docMk/>
            <pc:sldMk cId="544791124" sldId="268"/>
            <ac:spMk id="4" creationId="{7DC1DD01-8CAA-41A8-A405-5FBBA4B55A97}"/>
          </ac:spMkLst>
        </pc:spChg>
        <pc:spChg chg="mod">
          <ac:chgData name="Davmes TAN Chee Seng" userId="4ddd450c-5e29-4da2-8eae-e4a2c1755018" providerId="ADAL" clId="{FB041E3C-7808-4941-8811-177221D63797}" dt="2021-08-15T07:56:02.666" v="1757" actId="1036"/>
          <ac:spMkLst>
            <pc:docMk/>
            <pc:sldMk cId="544791124" sldId="268"/>
            <ac:spMk id="6" creationId="{041D95E1-3784-422B-B4DF-D12D28A9A7F2}"/>
          </ac:spMkLst>
        </pc:spChg>
        <pc:spChg chg="mod">
          <ac:chgData name="Davmes TAN Chee Seng" userId="4ddd450c-5e29-4da2-8eae-e4a2c1755018" providerId="ADAL" clId="{FB041E3C-7808-4941-8811-177221D63797}" dt="2021-08-15T07:56:17.998" v="1801" actId="20577"/>
          <ac:spMkLst>
            <pc:docMk/>
            <pc:sldMk cId="544791124" sldId="268"/>
            <ac:spMk id="7" creationId="{DB7D177A-E431-4088-8DBC-DC8B25AAB39A}"/>
          </ac:spMkLst>
        </pc:spChg>
        <pc:spChg chg="del">
          <ac:chgData name="Davmes TAN Chee Seng" userId="4ddd450c-5e29-4da2-8eae-e4a2c1755018" providerId="ADAL" clId="{FB041E3C-7808-4941-8811-177221D63797}" dt="2021-08-15T07:54:23.136" v="1728" actId="478"/>
          <ac:spMkLst>
            <pc:docMk/>
            <pc:sldMk cId="544791124" sldId="268"/>
            <ac:spMk id="9" creationId="{AA4B827C-7862-4153-B660-20CD23C3FC3C}"/>
          </ac:spMkLst>
        </pc:spChg>
        <pc:spChg chg="mod">
          <ac:chgData name="Davmes TAN Chee Seng" userId="4ddd450c-5e29-4da2-8eae-e4a2c1755018" providerId="ADAL" clId="{FB041E3C-7808-4941-8811-177221D63797}" dt="2021-08-15T08:04:49.001" v="2933" actId="20577"/>
          <ac:spMkLst>
            <pc:docMk/>
            <pc:sldMk cId="544791124" sldId="268"/>
            <ac:spMk id="13" creationId="{71652355-9017-4068-B30E-041FE311BB26}"/>
          </ac:spMkLst>
        </pc:spChg>
        <pc:spChg chg="del">
          <ac:chgData name="Davmes TAN Chee Seng" userId="4ddd450c-5e29-4da2-8eae-e4a2c1755018" providerId="ADAL" clId="{FB041E3C-7808-4941-8811-177221D63797}" dt="2021-08-15T07:54:23.136" v="1728" actId="478"/>
          <ac:spMkLst>
            <pc:docMk/>
            <pc:sldMk cId="544791124" sldId="268"/>
            <ac:spMk id="25" creationId="{CEE8D4ED-D398-45A1-9A83-7067F2B3AF4F}"/>
          </ac:spMkLst>
        </pc:spChg>
        <pc:spChg chg="del">
          <ac:chgData name="Davmes TAN Chee Seng" userId="4ddd450c-5e29-4da2-8eae-e4a2c1755018" providerId="ADAL" clId="{FB041E3C-7808-4941-8811-177221D63797}" dt="2021-08-15T07:54:23.136" v="1728" actId="478"/>
          <ac:spMkLst>
            <pc:docMk/>
            <pc:sldMk cId="544791124" sldId="268"/>
            <ac:spMk id="26" creationId="{1528C9C9-358B-4B3E-B077-353400ECCA2F}"/>
          </ac:spMkLst>
        </pc:spChg>
        <pc:spChg chg="del">
          <ac:chgData name="Davmes TAN Chee Seng" userId="4ddd450c-5e29-4da2-8eae-e4a2c1755018" providerId="ADAL" clId="{FB041E3C-7808-4941-8811-177221D63797}" dt="2021-08-15T07:54:23.136" v="1728" actId="478"/>
          <ac:spMkLst>
            <pc:docMk/>
            <pc:sldMk cId="544791124" sldId="268"/>
            <ac:spMk id="27" creationId="{1DD564FD-0918-415F-880D-D938C49FA3C5}"/>
          </ac:spMkLst>
        </pc:spChg>
        <pc:spChg chg="del">
          <ac:chgData name="Davmes TAN Chee Seng" userId="4ddd450c-5e29-4da2-8eae-e4a2c1755018" providerId="ADAL" clId="{FB041E3C-7808-4941-8811-177221D63797}" dt="2021-08-15T07:54:23.136" v="1728" actId="478"/>
          <ac:spMkLst>
            <pc:docMk/>
            <pc:sldMk cId="544791124" sldId="268"/>
            <ac:spMk id="28" creationId="{3EDDCDDA-169E-40EC-9177-564A2BF61444}"/>
          </ac:spMkLst>
        </pc:spChg>
        <pc:spChg chg="add mod">
          <ac:chgData name="Davmes TAN Chee Seng" userId="4ddd450c-5e29-4da2-8eae-e4a2c1755018" providerId="ADAL" clId="{FB041E3C-7808-4941-8811-177221D63797}" dt="2021-08-15T07:57:49.538" v="1816" actId="14100"/>
          <ac:spMkLst>
            <pc:docMk/>
            <pc:sldMk cId="544791124" sldId="268"/>
            <ac:spMk id="29" creationId="{620E1C35-1097-4118-9C72-4D2552B4CB5B}"/>
          </ac:spMkLst>
        </pc:spChg>
        <pc:spChg chg="add mod">
          <ac:chgData name="Davmes TAN Chee Seng" userId="4ddd450c-5e29-4da2-8eae-e4a2c1755018" providerId="ADAL" clId="{FB041E3C-7808-4941-8811-177221D63797}" dt="2021-08-15T07:58:05.553" v="1823" actId="1076"/>
          <ac:spMkLst>
            <pc:docMk/>
            <pc:sldMk cId="544791124" sldId="268"/>
            <ac:spMk id="30" creationId="{B50CA81D-4DE3-42AF-A97F-84B18CD76BC2}"/>
          </ac:spMkLst>
        </pc:spChg>
        <pc:spChg chg="add mod">
          <ac:chgData name="Davmes TAN Chee Seng" userId="4ddd450c-5e29-4da2-8eae-e4a2c1755018" providerId="ADAL" clId="{FB041E3C-7808-4941-8811-177221D63797}" dt="2021-08-15T08:01:12.551" v="2143" actId="20577"/>
          <ac:spMkLst>
            <pc:docMk/>
            <pc:sldMk cId="544791124" sldId="268"/>
            <ac:spMk id="31" creationId="{B3D40B8B-53E7-4C82-BEC6-F41399739EAD}"/>
          </ac:spMkLst>
        </pc:spChg>
        <pc:spChg chg="add mod">
          <ac:chgData name="Davmes TAN Chee Seng" userId="4ddd450c-5e29-4da2-8eae-e4a2c1755018" providerId="ADAL" clId="{FB041E3C-7808-4941-8811-177221D63797}" dt="2021-08-15T08:01:16.724" v="2145" actId="20577"/>
          <ac:spMkLst>
            <pc:docMk/>
            <pc:sldMk cId="544791124" sldId="268"/>
            <ac:spMk id="32" creationId="{A09B7CBE-2465-451B-9D47-F739DD115F81}"/>
          </ac:spMkLst>
        </pc:spChg>
        <pc:spChg chg="add del mod">
          <ac:chgData name="Davmes TAN Chee Seng" userId="4ddd450c-5e29-4da2-8eae-e4a2c1755018" providerId="ADAL" clId="{FB041E3C-7808-4941-8811-177221D63797}" dt="2021-08-15T07:59:22.991" v="1830" actId="478"/>
          <ac:spMkLst>
            <pc:docMk/>
            <pc:sldMk cId="544791124" sldId="268"/>
            <ac:spMk id="33" creationId="{26D80393-A229-464A-B647-1C341F11F87B}"/>
          </ac:spMkLst>
        </pc:spChg>
        <pc:spChg chg="add mod">
          <ac:chgData name="Davmes TAN Chee Seng" userId="4ddd450c-5e29-4da2-8eae-e4a2c1755018" providerId="ADAL" clId="{FB041E3C-7808-4941-8811-177221D63797}" dt="2021-08-15T08:01:29.154" v="2148" actId="20577"/>
          <ac:spMkLst>
            <pc:docMk/>
            <pc:sldMk cId="544791124" sldId="268"/>
            <ac:spMk id="34" creationId="{BC19C819-3CC9-46C4-8C96-C2B4CB84D4D4}"/>
          </ac:spMkLst>
        </pc:spChg>
        <pc:spChg chg="add mod">
          <ac:chgData name="Davmes TAN Chee Seng" userId="4ddd450c-5e29-4da2-8eae-e4a2c1755018" providerId="ADAL" clId="{FB041E3C-7808-4941-8811-177221D63797}" dt="2021-08-15T08:01:31.378" v="2149" actId="20577"/>
          <ac:spMkLst>
            <pc:docMk/>
            <pc:sldMk cId="544791124" sldId="268"/>
            <ac:spMk id="35" creationId="{16D47A51-29F5-4161-AD5D-9FC4830C7258}"/>
          </ac:spMkLst>
        </pc:spChg>
        <pc:spChg chg="add mod">
          <ac:chgData name="Davmes TAN Chee Seng" userId="4ddd450c-5e29-4da2-8eae-e4a2c1755018" providerId="ADAL" clId="{FB041E3C-7808-4941-8811-177221D63797}" dt="2021-08-15T08:01:26.385" v="2147" actId="1076"/>
          <ac:spMkLst>
            <pc:docMk/>
            <pc:sldMk cId="544791124" sldId="268"/>
            <ac:spMk id="36" creationId="{EF3A3E49-1E41-476E-B994-DA946BDD9C41}"/>
          </ac:spMkLst>
        </pc:spChg>
        <pc:picChg chg="add del">
          <ac:chgData name="Davmes TAN Chee Seng" userId="4ddd450c-5e29-4da2-8eae-e4a2c1755018" providerId="ADAL" clId="{FB041E3C-7808-4941-8811-177221D63797}" dt="2021-08-15T07:54:46.806" v="1740" actId="478"/>
          <ac:picMkLst>
            <pc:docMk/>
            <pc:sldMk cId="544791124" sldId="268"/>
            <ac:picMk id="5" creationId="{F69F97E1-9A38-40A2-8A59-B27541454A97}"/>
          </ac:picMkLst>
        </pc:picChg>
        <pc:picChg chg="add del mod">
          <ac:chgData name="Davmes TAN Chee Seng" userId="4ddd450c-5e29-4da2-8eae-e4a2c1755018" providerId="ADAL" clId="{FB041E3C-7808-4941-8811-177221D63797}" dt="2021-08-15T07:54:28.447" v="1733" actId="22"/>
          <ac:picMkLst>
            <pc:docMk/>
            <pc:sldMk cId="544791124" sldId="268"/>
            <ac:picMk id="10" creationId="{97EC122E-CC6A-4423-83BA-0DEC7E048A76}"/>
          </ac:picMkLst>
        </pc:picChg>
        <pc:picChg chg="del">
          <ac:chgData name="Davmes TAN Chee Seng" userId="4ddd450c-5e29-4da2-8eae-e4a2c1755018" providerId="ADAL" clId="{FB041E3C-7808-4941-8811-177221D63797}" dt="2021-08-15T07:54:23.136" v="1728" actId="478"/>
          <ac:picMkLst>
            <pc:docMk/>
            <pc:sldMk cId="544791124" sldId="268"/>
            <ac:picMk id="11" creationId="{05254796-8566-43DC-A963-9CA98DFE7273}"/>
          </ac:picMkLst>
        </pc:picChg>
        <pc:picChg chg="add del mod ord">
          <ac:chgData name="Davmes TAN Chee Seng" userId="4ddd450c-5e29-4da2-8eae-e4a2c1755018" providerId="ADAL" clId="{FB041E3C-7808-4941-8811-177221D63797}" dt="2021-08-15T07:55:49.911" v="1751" actId="478"/>
          <ac:picMkLst>
            <pc:docMk/>
            <pc:sldMk cId="544791124" sldId="268"/>
            <ac:picMk id="14" creationId="{38819E05-CC28-4F58-AAFD-7F7E498ECB85}"/>
          </ac:picMkLst>
        </pc:picChg>
        <pc:picChg chg="add mod ord modCrop">
          <ac:chgData name="Davmes TAN Chee Seng" userId="4ddd450c-5e29-4da2-8eae-e4a2c1755018" providerId="ADAL" clId="{FB041E3C-7808-4941-8811-177221D63797}" dt="2021-08-15T07:55:59.172" v="1754" actId="732"/>
          <ac:picMkLst>
            <pc:docMk/>
            <pc:sldMk cId="544791124" sldId="268"/>
            <ac:picMk id="16" creationId="{E5C36AAA-33E9-464A-83A3-BD02C0037688}"/>
          </ac:picMkLst>
        </pc:picChg>
        <pc:picChg chg="del">
          <ac:chgData name="Davmes TAN Chee Seng" userId="4ddd450c-5e29-4da2-8eae-e4a2c1755018" providerId="ADAL" clId="{FB041E3C-7808-4941-8811-177221D63797}" dt="2021-08-15T07:54:23.136" v="1728" actId="478"/>
          <ac:picMkLst>
            <pc:docMk/>
            <pc:sldMk cId="544791124" sldId="268"/>
            <ac:picMk id="18" creationId="{F87F01BD-9677-441A-BB32-C9F4C535B11D}"/>
          </ac:picMkLst>
        </pc:picChg>
        <pc:picChg chg="add mod">
          <ac:chgData name="Davmes TAN Chee Seng" userId="4ddd450c-5e29-4da2-8eae-e4a2c1755018" providerId="ADAL" clId="{FB041E3C-7808-4941-8811-177221D63797}" dt="2021-08-15T07:57:53.525" v="1821" actId="1038"/>
          <ac:picMkLst>
            <pc:docMk/>
            <pc:sldMk cId="544791124" sldId="268"/>
            <ac:picMk id="19" creationId="{86E5054E-7256-46AE-97D5-8EABE6C798F2}"/>
          </ac:picMkLst>
        </pc:picChg>
        <pc:picChg chg="add mod">
          <ac:chgData name="Davmes TAN Chee Seng" userId="4ddd450c-5e29-4da2-8eae-e4a2c1755018" providerId="ADAL" clId="{FB041E3C-7808-4941-8811-177221D63797}" dt="2021-08-15T07:57:53.525" v="1821" actId="1038"/>
          <ac:picMkLst>
            <pc:docMk/>
            <pc:sldMk cId="544791124" sldId="268"/>
            <ac:picMk id="21" creationId="{740154C5-CE34-470D-B530-85B466AC2101}"/>
          </ac:picMkLst>
        </pc:picChg>
      </pc:sldChg>
      <pc:sldChg chg="addSp delSp modSp add mod">
        <pc:chgData name="Davmes TAN Chee Seng" userId="4ddd450c-5e29-4da2-8eae-e4a2c1755018" providerId="ADAL" clId="{FB041E3C-7808-4941-8811-177221D63797}" dt="2021-08-15T08:10:56.029" v="3096" actId="20577"/>
        <pc:sldMkLst>
          <pc:docMk/>
          <pc:sldMk cId="1582712475" sldId="269"/>
        </pc:sldMkLst>
        <pc:spChg chg="mod">
          <ac:chgData name="Davmes TAN Chee Seng" userId="4ddd450c-5e29-4da2-8eae-e4a2c1755018" providerId="ADAL" clId="{FB041E3C-7808-4941-8811-177221D63797}" dt="2021-08-15T08:08:20.986" v="3010" actId="1036"/>
          <ac:spMkLst>
            <pc:docMk/>
            <pc:sldMk cId="1582712475" sldId="269"/>
            <ac:spMk id="6" creationId="{041D95E1-3784-422B-B4DF-D12D28A9A7F2}"/>
          </ac:spMkLst>
        </pc:spChg>
        <pc:spChg chg="mod">
          <ac:chgData name="Davmes TAN Chee Seng" userId="4ddd450c-5e29-4da2-8eae-e4a2c1755018" providerId="ADAL" clId="{FB041E3C-7808-4941-8811-177221D63797}" dt="2021-08-15T08:08:34.512" v="3043" actId="20577"/>
          <ac:spMkLst>
            <pc:docMk/>
            <pc:sldMk cId="1582712475" sldId="269"/>
            <ac:spMk id="7" creationId="{DB7D177A-E431-4088-8DBC-DC8B25AAB39A}"/>
          </ac:spMkLst>
        </pc:spChg>
        <pc:spChg chg="add del">
          <ac:chgData name="Davmes TAN Chee Seng" userId="4ddd450c-5e29-4da2-8eae-e4a2c1755018" providerId="ADAL" clId="{FB041E3C-7808-4941-8811-177221D63797}" dt="2021-08-15T08:08:00.204" v="2995" actId="478"/>
          <ac:spMkLst>
            <pc:docMk/>
            <pc:sldMk cId="1582712475" sldId="269"/>
            <ac:spMk id="8" creationId="{0CBF9E87-C3EF-4DD3-ADE8-DB4FE7CCEA30}"/>
          </ac:spMkLst>
        </pc:spChg>
        <pc:spChg chg="mod">
          <ac:chgData name="Davmes TAN Chee Seng" userId="4ddd450c-5e29-4da2-8eae-e4a2c1755018" providerId="ADAL" clId="{FB041E3C-7808-4941-8811-177221D63797}" dt="2021-08-15T08:10:56.029" v="3096" actId="20577"/>
          <ac:spMkLst>
            <pc:docMk/>
            <pc:sldMk cId="1582712475" sldId="269"/>
            <ac:spMk id="13" creationId="{71652355-9017-4068-B30E-041FE311BB26}"/>
          </ac:spMkLst>
        </pc:spChg>
        <pc:spChg chg="del mod topLvl">
          <ac:chgData name="Davmes TAN Chee Seng" userId="4ddd450c-5e29-4da2-8eae-e4a2c1755018" providerId="ADAL" clId="{FB041E3C-7808-4941-8811-177221D63797}" dt="2021-08-15T08:09:16.663" v="3057" actId="478"/>
          <ac:spMkLst>
            <pc:docMk/>
            <pc:sldMk cId="1582712475" sldId="269"/>
            <ac:spMk id="20" creationId="{B372D82A-EDBD-4563-8ABF-7592865F4E5A}"/>
          </ac:spMkLst>
        </pc:spChg>
        <pc:spChg chg="del mod">
          <ac:chgData name="Davmes TAN Chee Seng" userId="4ddd450c-5e29-4da2-8eae-e4a2c1755018" providerId="ADAL" clId="{FB041E3C-7808-4941-8811-177221D63797}" dt="2021-08-15T08:09:00.801" v="3052" actId="478"/>
          <ac:spMkLst>
            <pc:docMk/>
            <pc:sldMk cId="1582712475" sldId="269"/>
            <ac:spMk id="24" creationId="{D1993D06-221D-4969-A728-689F088A900B}"/>
          </ac:spMkLst>
        </pc:spChg>
        <pc:spChg chg="del mod">
          <ac:chgData name="Davmes TAN Chee Seng" userId="4ddd450c-5e29-4da2-8eae-e4a2c1755018" providerId="ADAL" clId="{FB041E3C-7808-4941-8811-177221D63797}" dt="2021-08-15T08:08:58.556" v="3050" actId="478"/>
          <ac:spMkLst>
            <pc:docMk/>
            <pc:sldMk cId="1582712475" sldId="269"/>
            <ac:spMk id="25" creationId="{8CD82E82-E5C9-44B0-BA80-6B08EB7F2E99}"/>
          </ac:spMkLst>
        </pc:spChg>
        <pc:spChg chg="del mod">
          <ac:chgData name="Davmes TAN Chee Seng" userId="4ddd450c-5e29-4da2-8eae-e4a2c1755018" providerId="ADAL" clId="{FB041E3C-7808-4941-8811-177221D63797}" dt="2021-08-15T08:09:02.881" v="3053" actId="478"/>
          <ac:spMkLst>
            <pc:docMk/>
            <pc:sldMk cId="1582712475" sldId="269"/>
            <ac:spMk id="26" creationId="{FE4E3606-6288-470B-A3B3-65F1AAF15914}"/>
          </ac:spMkLst>
        </pc:spChg>
        <pc:spChg chg="del mod">
          <ac:chgData name="Davmes TAN Chee Seng" userId="4ddd450c-5e29-4da2-8eae-e4a2c1755018" providerId="ADAL" clId="{FB041E3C-7808-4941-8811-177221D63797}" dt="2021-08-15T08:09:04.893" v="3054" actId="478"/>
          <ac:spMkLst>
            <pc:docMk/>
            <pc:sldMk cId="1582712475" sldId="269"/>
            <ac:spMk id="27" creationId="{11100CC5-D542-475E-A8B9-5A9D51197502}"/>
          </ac:spMkLst>
        </pc:spChg>
        <pc:spChg chg="add mod">
          <ac:chgData name="Davmes TAN Chee Seng" userId="4ddd450c-5e29-4da2-8eae-e4a2c1755018" providerId="ADAL" clId="{FB041E3C-7808-4941-8811-177221D63797}" dt="2021-08-15T08:10:07.233" v="3075" actId="20577"/>
          <ac:spMkLst>
            <pc:docMk/>
            <pc:sldMk cId="1582712475" sldId="269"/>
            <ac:spMk id="28" creationId="{907D657D-DBAB-4274-A723-F153C52929B8}"/>
          </ac:spMkLst>
        </pc:spChg>
        <pc:spChg chg="mod">
          <ac:chgData name="Davmes TAN Chee Seng" userId="4ddd450c-5e29-4da2-8eae-e4a2c1755018" providerId="ADAL" clId="{FB041E3C-7808-4941-8811-177221D63797}" dt="2021-08-15T08:09:55.827" v="3068" actId="1076"/>
          <ac:spMkLst>
            <pc:docMk/>
            <pc:sldMk cId="1582712475" sldId="269"/>
            <ac:spMk id="30" creationId="{B50CA81D-4DE3-42AF-A97F-84B18CD76BC2}"/>
          </ac:spMkLst>
        </pc:spChg>
        <pc:spChg chg="mod">
          <ac:chgData name="Davmes TAN Chee Seng" userId="4ddd450c-5e29-4da2-8eae-e4a2c1755018" providerId="ADAL" clId="{FB041E3C-7808-4941-8811-177221D63797}" dt="2021-08-15T08:10:23.437" v="3078" actId="1076"/>
          <ac:spMkLst>
            <pc:docMk/>
            <pc:sldMk cId="1582712475" sldId="269"/>
            <ac:spMk id="31" creationId="{B3D40B8B-53E7-4C82-BEC6-F41399739EAD}"/>
          </ac:spMkLst>
        </pc:spChg>
        <pc:spChg chg="mod">
          <ac:chgData name="Davmes TAN Chee Seng" userId="4ddd450c-5e29-4da2-8eae-e4a2c1755018" providerId="ADAL" clId="{FB041E3C-7808-4941-8811-177221D63797}" dt="2021-08-15T08:10:16.173" v="3076" actId="1076"/>
          <ac:spMkLst>
            <pc:docMk/>
            <pc:sldMk cId="1582712475" sldId="269"/>
            <ac:spMk id="32" creationId="{A09B7CBE-2465-451B-9D47-F739DD115F81}"/>
          </ac:spMkLst>
        </pc:spChg>
        <pc:spChg chg="add del mod">
          <ac:chgData name="Davmes TAN Chee Seng" userId="4ddd450c-5e29-4da2-8eae-e4a2c1755018" providerId="ADAL" clId="{FB041E3C-7808-4941-8811-177221D63797}" dt="2021-08-15T08:10:33.134" v="3080"/>
          <ac:spMkLst>
            <pc:docMk/>
            <pc:sldMk cId="1582712475" sldId="269"/>
            <ac:spMk id="33" creationId="{A927BCDC-667A-4FA7-BD41-8E71D1817396}"/>
          </ac:spMkLst>
        </pc:spChg>
        <pc:spChg chg="del">
          <ac:chgData name="Davmes TAN Chee Seng" userId="4ddd450c-5e29-4da2-8eae-e4a2c1755018" providerId="ADAL" clId="{FB041E3C-7808-4941-8811-177221D63797}" dt="2021-08-15T08:08:46.747" v="3045" actId="478"/>
          <ac:spMkLst>
            <pc:docMk/>
            <pc:sldMk cId="1582712475" sldId="269"/>
            <ac:spMk id="34" creationId="{BC19C819-3CC9-46C4-8C96-C2B4CB84D4D4}"/>
          </ac:spMkLst>
        </pc:spChg>
        <pc:spChg chg="del">
          <ac:chgData name="Davmes TAN Chee Seng" userId="4ddd450c-5e29-4da2-8eae-e4a2c1755018" providerId="ADAL" clId="{FB041E3C-7808-4941-8811-177221D63797}" dt="2021-08-15T08:08:46.747" v="3045" actId="478"/>
          <ac:spMkLst>
            <pc:docMk/>
            <pc:sldMk cId="1582712475" sldId="269"/>
            <ac:spMk id="35" creationId="{16D47A51-29F5-4161-AD5D-9FC4830C7258}"/>
          </ac:spMkLst>
        </pc:spChg>
        <pc:spChg chg="del">
          <ac:chgData name="Davmes TAN Chee Seng" userId="4ddd450c-5e29-4da2-8eae-e4a2c1755018" providerId="ADAL" clId="{FB041E3C-7808-4941-8811-177221D63797}" dt="2021-08-15T08:08:46.747" v="3045" actId="478"/>
          <ac:spMkLst>
            <pc:docMk/>
            <pc:sldMk cId="1582712475" sldId="269"/>
            <ac:spMk id="36" creationId="{EF3A3E49-1E41-476E-B994-DA946BDD9C41}"/>
          </ac:spMkLst>
        </pc:spChg>
        <pc:grpChg chg="add del mod">
          <ac:chgData name="Davmes TAN Chee Seng" userId="4ddd450c-5e29-4da2-8eae-e4a2c1755018" providerId="ADAL" clId="{FB041E3C-7808-4941-8811-177221D63797}" dt="2021-08-15T08:09:14.507" v="3056" actId="165"/>
          <ac:grpSpMkLst>
            <pc:docMk/>
            <pc:sldMk cId="1582712475" sldId="269"/>
            <ac:grpSpMk id="18" creationId="{E7E4907F-42CD-4BD2-8DB6-38D7469C2416}"/>
          </ac:grpSpMkLst>
        </pc:grpChg>
        <pc:picChg chg="del">
          <ac:chgData name="Davmes TAN Chee Seng" userId="4ddd450c-5e29-4da2-8eae-e4a2c1755018" providerId="ADAL" clId="{FB041E3C-7808-4941-8811-177221D63797}" dt="2021-08-15T08:08:03.500" v="2997" actId="478"/>
          <ac:picMkLst>
            <pc:docMk/>
            <pc:sldMk cId="1582712475" sldId="269"/>
            <ac:picMk id="16" creationId="{E5C36AAA-33E9-464A-83A3-BD02C0037688}"/>
          </ac:picMkLst>
        </pc:picChg>
        <pc:picChg chg="add mod ord modCrop">
          <ac:chgData name="Davmes TAN Chee Seng" userId="4ddd450c-5e29-4da2-8eae-e4a2c1755018" providerId="ADAL" clId="{FB041E3C-7808-4941-8811-177221D63797}" dt="2021-08-15T08:08:15.585" v="3002" actId="1036"/>
          <ac:picMkLst>
            <pc:docMk/>
            <pc:sldMk cId="1582712475" sldId="269"/>
            <ac:picMk id="17" creationId="{8CBBBE9E-D590-4424-AB99-964CDACDB36A}"/>
          </ac:picMkLst>
        </pc:picChg>
        <pc:picChg chg="del">
          <ac:chgData name="Davmes TAN Chee Seng" userId="4ddd450c-5e29-4da2-8eae-e4a2c1755018" providerId="ADAL" clId="{FB041E3C-7808-4941-8811-177221D63797}" dt="2021-08-15T08:08:49.805" v="3046" actId="478"/>
          <ac:picMkLst>
            <pc:docMk/>
            <pc:sldMk cId="1582712475" sldId="269"/>
            <ac:picMk id="19" creationId="{86E5054E-7256-46AE-97D5-8EABE6C798F2}"/>
          </ac:picMkLst>
        </pc:picChg>
        <pc:picChg chg="del">
          <ac:chgData name="Davmes TAN Chee Seng" userId="4ddd450c-5e29-4da2-8eae-e4a2c1755018" providerId="ADAL" clId="{FB041E3C-7808-4941-8811-177221D63797}" dt="2021-08-15T08:08:50.360" v="3047" actId="478"/>
          <ac:picMkLst>
            <pc:docMk/>
            <pc:sldMk cId="1582712475" sldId="269"/>
            <ac:picMk id="21" creationId="{740154C5-CE34-470D-B530-85B466AC2101}"/>
          </ac:picMkLst>
        </pc:picChg>
        <pc:picChg chg="mod ord topLvl modCrop">
          <ac:chgData name="Davmes TAN Chee Seng" userId="4ddd450c-5e29-4da2-8eae-e4a2c1755018" providerId="ADAL" clId="{FB041E3C-7808-4941-8811-177221D63797}" dt="2021-08-15T08:09:32.278" v="3062" actId="14100"/>
          <ac:picMkLst>
            <pc:docMk/>
            <pc:sldMk cId="1582712475" sldId="269"/>
            <ac:picMk id="22" creationId="{4BB1EF2A-FC2F-4C67-882E-9C87F769260C}"/>
          </ac:picMkLst>
        </pc:picChg>
        <pc:picChg chg="mod ord topLvl">
          <ac:chgData name="Davmes TAN Chee Seng" userId="4ddd450c-5e29-4da2-8eae-e4a2c1755018" providerId="ADAL" clId="{FB041E3C-7808-4941-8811-177221D63797}" dt="2021-08-15T08:09:45.805" v="3067" actId="1076"/>
          <ac:picMkLst>
            <pc:docMk/>
            <pc:sldMk cId="1582712475" sldId="269"/>
            <ac:picMk id="23" creationId="{E08CF305-496B-4F67-9A03-3E678CD94E6A}"/>
          </ac:picMkLst>
        </pc:picChg>
      </pc:sldChg>
      <pc:sldChg chg="modSp new mod">
        <pc:chgData name="Davmes TAN Chee Seng" userId="4ddd450c-5e29-4da2-8eae-e4a2c1755018" providerId="ADAL" clId="{FB041E3C-7808-4941-8811-177221D63797}" dt="2021-08-15T08:17:37.068" v="3513" actId="20577"/>
        <pc:sldMkLst>
          <pc:docMk/>
          <pc:sldMk cId="2989831670" sldId="270"/>
        </pc:sldMkLst>
        <pc:spChg chg="mod">
          <ac:chgData name="Davmes TAN Chee Seng" userId="4ddd450c-5e29-4da2-8eae-e4a2c1755018" providerId="ADAL" clId="{FB041E3C-7808-4941-8811-177221D63797}" dt="2021-08-15T08:13:25.331" v="3154" actId="14100"/>
          <ac:spMkLst>
            <pc:docMk/>
            <pc:sldMk cId="2989831670" sldId="270"/>
            <ac:spMk id="2" creationId="{D637D378-F2D1-4594-9AE8-88C4DAFBAC27}"/>
          </ac:spMkLst>
        </pc:spChg>
        <pc:spChg chg="mod">
          <ac:chgData name="Davmes TAN Chee Seng" userId="4ddd450c-5e29-4da2-8eae-e4a2c1755018" providerId="ADAL" clId="{FB041E3C-7808-4941-8811-177221D63797}" dt="2021-08-15T08:17:37.068" v="3513" actId="20577"/>
          <ac:spMkLst>
            <pc:docMk/>
            <pc:sldMk cId="2989831670" sldId="270"/>
            <ac:spMk id="3" creationId="{9AE9D9A4-EDBC-4748-A5BA-0499DAA86AFB}"/>
          </ac:spMkLst>
        </pc:spChg>
      </pc:sldChg>
      <pc:sldChg chg="new del">
        <pc:chgData name="Davmes TAN Chee Seng" userId="4ddd450c-5e29-4da2-8eae-e4a2c1755018" providerId="ADAL" clId="{FB041E3C-7808-4941-8811-177221D63797}" dt="2021-08-15T08:17:27.442" v="3472" actId="680"/>
        <pc:sldMkLst>
          <pc:docMk/>
          <pc:sldMk cId="1334016044" sldId="271"/>
        </pc:sldMkLst>
      </pc:sldChg>
      <pc:sldMasterChg chg="modSp">
        <pc:chgData name="Davmes TAN Chee Seng" userId="4ddd450c-5e29-4da2-8eae-e4a2c1755018" providerId="ADAL" clId="{FB041E3C-7808-4941-8811-177221D63797}" dt="2021-08-15T08:12:05.877" v="3101" actId="403"/>
        <pc:sldMasterMkLst>
          <pc:docMk/>
          <pc:sldMasterMk cId="4261591094" sldId="2147483660"/>
        </pc:sldMasterMkLst>
        <pc:spChg chg="mod">
          <ac:chgData name="Davmes TAN Chee Seng" userId="4ddd450c-5e29-4da2-8eae-e4a2c1755018" providerId="ADAL" clId="{FB041E3C-7808-4941-8811-177221D63797}" dt="2021-08-15T08:12:05.877" v="3101" actId="403"/>
          <ac:spMkLst>
            <pc:docMk/>
            <pc:sldMasterMk cId="4261591094" sldId="2147483660"/>
            <ac:spMk id="6" creationId="{00000000-0000-0000-0000-00000000000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FCD87-DFA7-4DFD-AC6F-844E391F14C6}" type="datetimeFigureOut">
              <a:rPr lang="en-GB" smtClean="0"/>
              <a:t>15/08/2021</a:t>
            </a:fld>
            <a:endParaRPr lang="en-GB"/>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5964EF-A4AC-40EE-84E7-68E2AC0361F3}" type="slidenum">
              <a:rPr lang="en-GB" smtClean="0"/>
              <a:t>‹#›</a:t>
            </a:fld>
            <a:endParaRPr lang="en-GB"/>
          </a:p>
        </p:txBody>
      </p:sp>
    </p:spTree>
    <p:extLst>
      <p:ext uri="{BB962C8B-B14F-4D97-AF65-F5344CB8AC3E}">
        <p14:creationId xmlns:p14="http://schemas.microsoft.com/office/powerpoint/2010/main" val="1136972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73B563-B5B5-46E8-9DCC-FD85FD071416}" type="datetime1">
              <a:rPr lang="en-GB" smtClean="0"/>
              <a:t>15/08/2021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5A5F9A-C03C-4FBE-9A04-18D07BA40B69}" type="slidenum">
              <a:rPr lang="en-GB" smtClean="0"/>
              <a:t>‹#›</a:t>
            </a:fld>
            <a:endParaRPr lang="en-GB"/>
          </a:p>
        </p:txBody>
      </p:sp>
    </p:spTree>
    <p:extLst>
      <p:ext uri="{BB962C8B-B14F-4D97-AF65-F5344CB8AC3E}">
        <p14:creationId xmlns:p14="http://schemas.microsoft.com/office/powerpoint/2010/main" val="901532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DD8CF7-5340-49F5-B2C3-CD98B3FB895D}" type="datetime1">
              <a:rPr lang="en-GB" smtClean="0"/>
              <a:t>15/08/2021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5A5F9A-C03C-4FBE-9A04-18D07BA40B69}" type="slidenum">
              <a:rPr lang="en-GB" smtClean="0"/>
              <a:t>‹#›</a:t>
            </a:fld>
            <a:endParaRPr lang="en-GB"/>
          </a:p>
        </p:txBody>
      </p:sp>
    </p:spTree>
    <p:extLst>
      <p:ext uri="{BB962C8B-B14F-4D97-AF65-F5344CB8AC3E}">
        <p14:creationId xmlns:p14="http://schemas.microsoft.com/office/powerpoint/2010/main" val="1138559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7E0A12-8F8C-4B5B-8A8E-4B3B6AE7EAC9}" type="datetime1">
              <a:rPr lang="en-GB" smtClean="0"/>
              <a:t>15/08/2021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5A5F9A-C03C-4FBE-9A04-18D07BA40B69}" type="slidenum">
              <a:rPr lang="en-GB" smtClean="0"/>
              <a:t>‹#›</a:t>
            </a:fld>
            <a:endParaRPr lang="en-GB"/>
          </a:p>
        </p:txBody>
      </p:sp>
    </p:spTree>
    <p:extLst>
      <p:ext uri="{BB962C8B-B14F-4D97-AF65-F5344CB8AC3E}">
        <p14:creationId xmlns:p14="http://schemas.microsoft.com/office/powerpoint/2010/main" val="1889334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4EACA5-F248-4E24-9891-53B019E5B4FF}" type="datetime1">
              <a:rPr lang="en-GB" smtClean="0"/>
              <a:t>15/08/2021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5A5F9A-C03C-4FBE-9A04-18D07BA40B69}" type="slidenum">
              <a:rPr lang="en-GB" smtClean="0"/>
              <a:t>‹#›</a:t>
            </a:fld>
            <a:endParaRPr lang="en-GB"/>
          </a:p>
        </p:txBody>
      </p:sp>
    </p:spTree>
    <p:extLst>
      <p:ext uri="{BB962C8B-B14F-4D97-AF65-F5344CB8AC3E}">
        <p14:creationId xmlns:p14="http://schemas.microsoft.com/office/powerpoint/2010/main" val="187719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CC9ABF-769C-404F-91CF-A5774EED0490}" type="datetime1">
              <a:rPr lang="en-GB" smtClean="0"/>
              <a:t>15/08/2021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15A5F9A-C03C-4FBE-9A04-18D07BA40B69}" type="slidenum">
              <a:rPr lang="en-GB" smtClean="0"/>
              <a:t>‹#›</a:t>
            </a:fld>
            <a:endParaRPr lang="en-GB"/>
          </a:p>
        </p:txBody>
      </p:sp>
    </p:spTree>
    <p:extLst>
      <p:ext uri="{BB962C8B-B14F-4D97-AF65-F5344CB8AC3E}">
        <p14:creationId xmlns:p14="http://schemas.microsoft.com/office/powerpoint/2010/main" val="3060238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DD8011-A231-41E0-A662-319F99B0DF93}" type="datetime1">
              <a:rPr lang="en-GB" smtClean="0"/>
              <a:t>15/08/2021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15A5F9A-C03C-4FBE-9A04-18D07BA40B69}" type="slidenum">
              <a:rPr lang="en-GB" smtClean="0"/>
              <a:t>‹#›</a:t>
            </a:fld>
            <a:endParaRPr lang="en-GB"/>
          </a:p>
        </p:txBody>
      </p:sp>
    </p:spTree>
    <p:extLst>
      <p:ext uri="{BB962C8B-B14F-4D97-AF65-F5344CB8AC3E}">
        <p14:creationId xmlns:p14="http://schemas.microsoft.com/office/powerpoint/2010/main" val="150625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7"/>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4453467"/>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8D6078-A521-4A6A-B770-A55CAB8697F8}" type="datetime1">
              <a:rPr lang="en-GB" smtClean="0"/>
              <a:t>15/08/2021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15A5F9A-C03C-4FBE-9A04-18D07BA40B69}" type="slidenum">
              <a:rPr lang="en-GB" smtClean="0"/>
              <a:t>‹#›</a:t>
            </a:fld>
            <a:endParaRPr lang="en-GB"/>
          </a:p>
        </p:txBody>
      </p:sp>
    </p:spTree>
    <p:extLst>
      <p:ext uri="{BB962C8B-B14F-4D97-AF65-F5344CB8AC3E}">
        <p14:creationId xmlns:p14="http://schemas.microsoft.com/office/powerpoint/2010/main" val="227489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C2F26C-FDF6-492F-A344-3F24B7B27C59}" type="datetime1">
              <a:rPr lang="en-GB" smtClean="0"/>
              <a:t>15/08/2021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15A5F9A-C03C-4FBE-9A04-18D07BA40B69}" type="slidenum">
              <a:rPr lang="en-GB" smtClean="0"/>
              <a:t>‹#›</a:t>
            </a:fld>
            <a:endParaRPr lang="en-GB"/>
          </a:p>
        </p:txBody>
      </p:sp>
    </p:spTree>
    <p:extLst>
      <p:ext uri="{BB962C8B-B14F-4D97-AF65-F5344CB8AC3E}">
        <p14:creationId xmlns:p14="http://schemas.microsoft.com/office/powerpoint/2010/main" val="259086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79C24C-9499-4ADB-983F-A405F5D8B36E}" type="datetime1">
              <a:rPr lang="en-GB" smtClean="0"/>
              <a:t>15/08/2021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15A5F9A-C03C-4FBE-9A04-18D07BA40B69}" type="slidenum">
              <a:rPr lang="en-GB" smtClean="0"/>
              <a:t>‹#›</a:t>
            </a:fld>
            <a:endParaRPr lang="en-GB"/>
          </a:p>
        </p:txBody>
      </p:sp>
    </p:spTree>
    <p:extLst>
      <p:ext uri="{BB962C8B-B14F-4D97-AF65-F5344CB8AC3E}">
        <p14:creationId xmlns:p14="http://schemas.microsoft.com/office/powerpoint/2010/main" val="3405003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D423855-0DC0-42E2-B34C-5DFE4291A5FA}" type="datetime1">
              <a:rPr lang="en-GB" smtClean="0"/>
              <a:t>15/08/2021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15A5F9A-C03C-4FBE-9A04-18D07BA40B69}" type="slidenum">
              <a:rPr lang="en-GB" smtClean="0"/>
              <a:t>‹#›</a:t>
            </a:fld>
            <a:endParaRPr lang="en-GB"/>
          </a:p>
        </p:txBody>
      </p:sp>
    </p:spTree>
    <p:extLst>
      <p:ext uri="{BB962C8B-B14F-4D97-AF65-F5344CB8AC3E}">
        <p14:creationId xmlns:p14="http://schemas.microsoft.com/office/powerpoint/2010/main" val="392859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C3DCE01-78C2-4AA3-8615-5839CDBE26E7}" type="datetime1">
              <a:rPr lang="en-GB" smtClean="0"/>
              <a:t>15/08/2021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15A5F9A-C03C-4FBE-9A04-18D07BA40B69}" type="slidenum">
              <a:rPr lang="en-GB" smtClean="0"/>
              <a:t>‹#›</a:t>
            </a:fld>
            <a:endParaRPr lang="en-GB"/>
          </a:p>
        </p:txBody>
      </p:sp>
    </p:spTree>
    <p:extLst>
      <p:ext uri="{BB962C8B-B14F-4D97-AF65-F5344CB8AC3E}">
        <p14:creationId xmlns:p14="http://schemas.microsoft.com/office/powerpoint/2010/main" val="274638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1"/>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C1172397-6A7F-4C10-BAD3-4CF506109C1C}" type="datetime1">
              <a:rPr lang="en-GB" smtClean="0"/>
              <a:t>15/08/2021</a:t>
            </a:fld>
            <a:endParaRPr lang="en-GB"/>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1200">
                <a:solidFill>
                  <a:schemeClr val="tx1">
                    <a:tint val="75000"/>
                  </a:schemeClr>
                </a:solidFill>
                <a:latin typeface="News Gothic MT" panose="020B0504020203020204" pitchFamily="34" charset="0"/>
              </a:defRPr>
            </a:lvl1pPr>
          </a:lstStyle>
          <a:p>
            <a:fld id="{415A5F9A-C03C-4FBE-9A04-18D07BA40B69}" type="slidenum">
              <a:rPr lang="en-GB" smtClean="0"/>
              <a:pPr/>
              <a:t>‹#›</a:t>
            </a:fld>
            <a:endParaRPr lang="en-GB" dirty="0"/>
          </a:p>
        </p:txBody>
      </p:sp>
    </p:spTree>
    <p:extLst>
      <p:ext uri="{BB962C8B-B14F-4D97-AF65-F5344CB8AC3E}">
        <p14:creationId xmlns:p14="http://schemas.microsoft.com/office/powerpoint/2010/main" val="42615910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D378-F2D1-4594-9AE8-88C4DAFBAC27}"/>
              </a:ext>
            </a:extLst>
          </p:cNvPr>
          <p:cNvSpPr>
            <a:spLocks noGrp="1"/>
          </p:cNvSpPr>
          <p:nvPr>
            <p:ph type="ctrTitle"/>
          </p:nvPr>
        </p:nvSpPr>
        <p:spPr>
          <a:xfrm>
            <a:off x="228600" y="161926"/>
            <a:ext cx="6496050" cy="1162050"/>
          </a:xfrm>
        </p:spPr>
        <p:txBody>
          <a:bodyPr anchor="t">
            <a:normAutofit/>
          </a:bodyPr>
          <a:lstStyle/>
          <a:p>
            <a:r>
              <a:rPr lang="en-GB" sz="3600" b="1" u="sng" dirty="0">
                <a:latin typeface="News Gothic MT" panose="020B0504020203020204" pitchFamily="34" charset="0"/>
              </a:rPr>
              <a:t>R Shiny Investigative Tool User Guide</a:t>
            </a:r>
          </a:p>
        </p:txBody>
      </p:sp>
      <p:sp>
        <p:nvSpPr>
          <p:cNvPr id="3" name="Subtitle 2">
            <a:extLst>
              <a:ext uri="{FF2B5EF4-FFF2-40B4-BE49-F238E27FC236}">
                <a16:creationId xmlns:a16="http://schemas.microsoft.com/office/drawing/2014/main" id="{9AE9D9A4-EDBC-4748-A5BA-0499DAA86AFB}"/>
              </a:ext>
            </a:extLst>
          </p:cNvPr>
          <p:cNvSpPr>
            <a:spLocks noGrp="1"/>
          </p:cNvSpPr>
          <p:nvPr>
            <p:ph type="subTitle" idx="1"/>
          </p:nvPr>
        </p:nvSpPr>
        <p:spPr>
          <a:xfrm>
            <a:off x="857249" y="1609725"/>
            <a:ext cx="5529263" cy="7737475"/>
          </a:xfrm>
        </p:spPr>
        <p:txBody>
          <a:bodyPr/>
          <a:lstStyle/>
          <a:p>
            <a:pPr algn="l"/>
            <a:r>
              <a:rPr lang="en-GB" b="1" dirty="0">
                <a:solidFill>
                  <a:schemeClr val="bg1">
                    <a:lumMod val="50000"/>
                  </a:schemeClr>
                </a:solidFill>
                <a:latin typeface="News Gothic MT" panose="020B0504020203020204" pitchFamily="34" charset="0"/>
              </a:rPr>
              <a:t>Exploratory Data Analysis</a:t>
            </a:r>
          </a:p>
          <a:p>
            <a:pPr algn="l"/>
            <a:r>
              <a:rPr lang="en-GB" b="1" dirty="0">
                <a:latin typeface="News Gothic MT" panose="020B0504020203020204" pitchFamily="34" charset="0"/>
              </a:rPr>
              <a:t>	Locations for Exploration		2</a:t>
            </a:r>
          </a:p>
          <a:p>
            <a:pPr algn="l"/>
            <a:r>
              <a:rPr lang="en-GB" b="1" dirty="0">
                <a:latin typeface="News Gothic MT" panose="020B0504020203020204" pitchFamily="34" charset="0"/>
              </a:rPr>
              <a:t>	Transactions for Exploration		3</a:t>
            </a:r>
          </a:p>
          <a:p>
            <a:pPr algn="l"/>
            <a:r>
              <a:rPr lang="en-GB" b="1" dirty="0">
                <a:latin typeface="News Gothic MT" panose="020B0504020203020204" pitchFamily="34" charset="0"/>
              </a:rPr>
              <a:t>	Individual Card Transactions		5</a:t>
            </a:r>
          </a:p>
          <a:p>
            <a:pPr algn="l"/>
            <a:r>
              <a:rPr lang="en-GB" b="1" dirty="0">
                <a:latin typeface="News Gothic MT" panose="020B0504020203020204" pitchFamily="34" charset="0"/>
              </a:rPr>
              <a:t>	Employees of </a:t>
            </a:r>
            <a:r>
              <a:rPr lang="en-GB" b="1" dirty="0" err="1">
                <a:latin typeface="News Gothic MT" panose="020B0504020203020204" pitchFamily="34" charset="0"/>
              </a:rPr>
              <a:t>GASTech</a:t>
            </a:r>
            <a:r>
              <a:rPr lang="en-GB" b="1" dirty="0">
                <a:latin typeface="News Gothic MT" panose="020B0504020203020204" pitchFamily="34" charset="0"/>
              </a:rPr>
              <a:t>			7</a:t>
            </a:r>
          </a:p>
          <a:p>
            <a:pPr algn="l"/>
            <a:r>
              <a:rPr lang="en-GB" b="1" dirty="0">
                <a:latin typeface="News Gothic MT" panose="020B0504020203020204" pitchFamily="34" charset="0"/>
              </a:rPr>
              <a:t>	Email Correspondence			8</a:t>
            </a:r>
          </a:p>
          <a:p>
            <a:pPr algn="l"/>
            <a:r>
              <a:rPr lang="en-GB" b="1" dirty="0">
                <a:latin typeface="News Gothic MT" panose="020B0504020203020204" pitchFamily="34" charset="0"/>
              </a:rPr>
              <a:t>	</a:t>
            </a:r>
          </a:p>
          <a:p>
            <a:pPr algn="l"/>
            <a:r>
              <a:rPr lang="en-GB" b="1" dirty="0">
                <a:solidFill>
                  <a:schemeClr val="bg1">
                    <a:lumMod val="50000"/>
                  </a:schemeClr>
                </a:solidFill>
                <a:latin typeface="News Gothic MT" panose="020B0504020203020204" pitchFamily="34" charset="0"/>
              </a:rPr>
              <a:t>Inferential Statistics</a:t>
            </a:r>
          </a:p>
          <a:p>
            <a:pPr algn="l"/>
            <a:r>
              <a:rPr lang="en-GB" b="1" dirty="0">
                <a:latin typeface="News Gothic MT" panose="020B0504020203020204" pitchFamily="34" charset="0"/>
              </a:rPr>
              <a:t>	Email Network Analysis			9</a:t>
            </a:r>
          </a:p>
          <a:p>
            <a:pPr algn="l"/>
            <a:r>
              <a:rPr lang="en-GB" b="1" dirty="0">
                <a:latin typeface="News Gothic MT" panose="020B0504020203020204" pitchFamily="34" charset="0"/>
              </a:rPr>
              <a:t>	Networks					10</a:t>
            </a:r>
          </a:p>
          <a:p>
            <a:pPr algn="l"/>
            <a:r>
              <a:rPr lang="en-GB" b="1" dirty="0">
                <a:latin typeface="News Gothic MT" panose="020B0504020203020204" pitchFamily="34" charset="0"/>
              </a:rPr>
              <a:t>	Employee Movement Plot		14</a:t>
            </a:r>
          </a:p>
          <a:p>
            <a:pPr algn="l"/>
            <a:r>
              <a:rPr lang="en-GB" b="1" dirty="0">
                <a:latin typeface="News Gothic MT" panose="020B0504020203020204" pitchFamily="34" charset="0"/>
              </a:rPr>
              <a:t>	Transaction Amount Analysis		15</a:t>
            </a:r>
          </a:p>
          <a:p>
            <a:pPr algn="l"/>
            <a:r>
              <a:rPr lang="en-GB" b="1" dirty="0">
                <a:solidFill>
                  <a:schemeClr val="bg1">
                    <a:lumMod val="50000"/>
                  </a:schemeClr>
                </a:solidFill>
                <a:latin typeface="News Gothic MT" panose="020B0504020203020204" pitchFamily="34" charset="0"/>
              </a:rPr>
              <a:t>	</a:t>
            </a:r>
          </a:p>
        </p:txBody>
      </p:sp>
      <p:sp>
        <p:nvSpPr>
          <p:cNvPr id="4" name="Slide Number Placeholder 3">
            <a:extLst>
              <a:ext uri="{FF2B5EF4-FFF2-40B4-BE49-F238E27FC236}">
                <a16:creationId xmlns:a16="http://schemas.microsoft.com/office/drawing/2014/main" id="{AF5BA42B-7DE3-4904-B0E9-304F8B9D61F2}"/>
              </a:ext>
            </a:extLst>
          </p:cNvPr>
          <p:cNvSpPr>
            <a:spLocks noGrp="1"/>
          </p:cNvSpPr>
          <p:nvPr>
            <p:ph type="sldNum" sz="quarter" idx="12"/>
          </p:nvPr>
        </p:nvSpPr>
        <p:spPr/>
        <p:txBody>
          <a:bodyPr/>
          <a:lstStyle/>
          <a:p>
            <a:fld id="{415A5F9A-C03C-4FBE-9A04-18D07BA40B69}" type="slidenum">
              <a:rPr lang="en-GB" smtClean="0"/>
              <a:t>1</a:t>
            </a:fld>
            <a:endParaRPr lang="en-GB"/>
          </a:p>
        </p:txBody>
      </p:sp>
    </p:spTree>
    <p:extLst>
      <p:ext uri="{BB962C8B-B14F-4D97-AF65-F5344CB8AC3E}">
        <p14:creationId xmlns:p14="http://schemas.microsoft.com/office/powerpoint/2010/main" val="2989831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Graphical user interface, text, application, email&#10;&#10;Description automatically generated">
            <a:extLst>
              <a:ext uri="{FF2B5EF4-FFF2-40B4-BE49-F238E27FC236}">
                <a16:creationId xmlns:a16="http://schemas.microsoft.com/office/drawing/2014/main" id="{38110486-3CE5-430C-B431-5D8E43EA3383}"/>
              </a:ext>
            </a:extLst>
          </p:cNvPr>
          <p:cNvPicPr>
            <a:picLocks noChangeAspect="1"/>
          </p:cNvPicPr>
          <p:nvPr/>
        </p:nvPicPr>
        <p:blipFill rotWithShape="1">
          <a:blip r:embed="rId2"/>
          <a:srcRect b="73931"/>
          <a:stretch/>
        </p:blipFill>
        <p:spPr>
          <a:xfrm>
            <a:off x="139997" y="490888"/>
            <a:ext cx="6572774" cy="778190"/>
          </a:xfrm>
          <a:prstGeom prst="rect">
            <a:avLst/>
          </a:prstGeom>
          <a:ln w="19050">
            <a:solidFill>
              <a:schemeClr val="bg1">
                <a:lumMod val="65000"/>
              </a:schemeClr>
            </a:solidFill>
          </a:ln>
        </p:spPr>
      </p:pic>
      <p:sp>
        <p:nvSpPr>
          <p:cNvPr id="4" name="TextBox 3">
            <a:extLst>
              <a:ext uri="{FF2B5EF4-FFF2-40B4-BE49-F238E27FC236}">
                <a16:creationId xmlns:a16="http://schemas.microsoft.com/office/drawing/2014/main" id="{7DC1DD01-8CAA-41A8-A405-5FBBA4B55A97}"/>
              </a:ext>
            </a:extLst>
          </p:cNvPr>
          <p:cNvSpPr txBox="1"/>
          <p:nvPr/>
        </p:nvSpPr>
        <p:spPr>
          <a:xfrm>
            <a:off x="0" y="0"/>
            <a:ext cx="4226222" cy="400110"/>
          </a:xfrm>
          <a:prstGeom prst="rect">
            <a:avLst/>
          </a:prstGeom>
          <a:noFill/>
        </p:spPr>
        <p:txBody>
          <a:bodyPr wrap="none" rtlCol="0">
            <a:spAutoFit/>
          </a:bodyPr>
          <a:lstStyle/>
          <a:p>
            <a:r>
              <a:rPr lang="en-GB" sz="2000" b="1" dirty="0">
                <a:latin typeface="News Gothic MT" panose="020B0504020203020204" pitchFamily="34" charset="0"/>
              </a:rPr>
              <a:t>Networks :: Inferential Statistics</a:t>
            </a:r>
          </a:p>
        </p:txBody>
      </p:sp>
      <p:sp>
        <p:nvSpPr>
          <p:cNvPr id="6" name="Rectangle: Rounded Corners 5">
            <a:extLst>
              <a:ext uri="{FF2B5EF4-FFF2-40B4-BE49-F238E27FC236}">
                <a16:creationId xmlns:a16="http://schemas.microsoft.com/office/drawing/2014/main" id="{041D95E1-3784-422B-B4DF-D12D28A9A7F2}"/>
              </a:ext>
            </a:extLst>
          </p:cNvPr>
          <p:cNvSpPr/>
          <p:nvPr/>
        </p:nvSpPr>
        <p:spPr>
          <a:xfrm>
            <a:off x="2988234" y="725712"/>
            <a:ext cx="876300" cy="205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B7D177A-E431-4088-8DBC-DC8B25AAB39A}"/>
              </a:ext>
            </a:extLst>
          </p:cNvPr>
          <p:cNvSpPr txBox="1"/>
          <p:nvPr/>
        </p:nvSpPr>
        <p:spPr>
          <a:xfrm>
            <a:off x="-15222" y="1533853"/>
            <a:ext cx="6249531" cy="307777"/>
          </a:xfrm>
          <a:prstGeom prst="rect">
            <a:avLst/>
          </a:prstGeom>
          <a:noFill/>
        </p:spPr>
        <p:txBody>
          <a:bodyPr wrap="none" rtlCol="0">
            <a:spAutoFit/>
          </a:bodyPr>
          <a:lstStyle/>
          <a:p>
            <a:r>
              <a:rPr lang="en-SG" sz="1400" dirty="0">
                <a:latin typeface="News Gothic MT" panose="020B0504020203020204" pitchFamily="34" charset="0"/>
              </a:rPr>
              <a:t>Under the tab </a:t>
            </a:r>
            <a:r>
              <a:rPr lang="en-SG" sz="1400" b="1" dirty="0">
                <a:latin typeface="News Gothic MT" panose="020B0504020203020204" pitchFamily="34" charset="0"/>
              </a:rPr>
              <a:t>Exploratory Data Analysis</a:t>
            </a:r>
            <a:r>
              <a:rPr lang="en-SG" sz="1400" dirty="0">
                <a:latin typeface="News Gothic MT" panose="020B0504020203020204" pitchFamily="34" charset="0"/>
              </a:rPr>
              <a:t>, select </a:t>
            </a:r>
            <a:r>
              <a:rPr lang="en-SG" sz="1400" b="1" dirty="0">
                <a:latin typeface="News Gothic MT" panose="020B0504020203020204" pitchFamily="34" charset="0"/>
              </a:rPr>
              <a:t>Employees of </a:t>
            </a:r>
            <a:r>
              <a:rPr lang="en-SG" sz="1400" b="1" dirty="0" err="1">
                <a:latin typeface="News Gothic MT" panose="020B0504020203020204" pitchFamily="34" charset="0"/>
              </a:rPr>
              <a:t>GasTech</a:t>
            </a:r>
            <a:endParaRPr lang="en-SG" sz="1400" b="1" dirty="0">
              <a:latin typeface="News Gothic MT" panose="020B0504020203020204" pitchFamily="34" charset="0"/>
            </a:endParaRPr>
          </a:p>
        </p:txBody>
      </p:sp>
      <p:sp>
        <p:nvSpPr>
          <p:cNvPr id="13" name="TextBox 12">
            <a:extLst>
              <a:ext uri="{FF2B5EF4-FFF2-40B4-BE49-F238E27FC236}">
                <a16:creationId xmlns:a16="http://schemas.microsoft.com/office/drawing/2014/main" id="{71652355-9017-4068-B30E-041FE311BB26}"/>
              </a:ext>
            </a:extLst>
          </p:cNvPr>
          <p:cNvSpPr txBox="1"/>
          <p:nvPr/>
        </p:nvSpPr>
        <p:spPr>
          <a:xfrm>
            <a:off x="50955" y="5541188"/>
            <a:ext cx="6577999" cy="4524315"/>
          </a:xfrm>
          <a:prstGeom prst="rect">
            <a:avLst/>
          </a:prstGeom>
          <a:noFill/>
        </p:spPr>
        <p:txBody>
          <a:bodyPr wrap="square" rtlCol="0">
            <a:spAutoFit/>
          </a:bodyPr>
          <a:lstStyle/>
          <a:p>
            <a:r>
              <a:rPr lang="en-US" sz="1200" dirty="0">
                <a:latin typeface="News Gothic MT" panose="020B0504020203020204" pitchFamily="34" charset="0"/>
              </a:rPr>
              <a:t>[1] 	Select the network that you want to display. The first option, Email Correspondence plots the email links between the employees of the </a:t>
            </a:r>
            <a:r>
              <a:rPr lang="en-US" sz="1200" dirty="0" err="1">
                <a:latin typeface="News Gothic MT" panose="020B0504020203020204" pitchFamily="34" charset="0"/>
              </a:rPr>
              <a:t>GasTech</a:t>
            </a:r>
            <a:r>
              <a:rPr lang="en-US" sz="1200" dirty="0">
                <a:latin typeface="News Gothic MT" panose="020B0504020203020204" pitchFamily="34" charset="0"/>
              </a:rPr>
              <a:t>. The second option, plots the text network. </a:t>
            </a:r>
          </a:p>
          <a:p>
            <a:endParaRPr lang="en-US" sz="1200" dirty="0">
              <a:latin typeface="News Gothic MT" panose="020B0504020203020204" pitchFamily="34" charset="0"/>
            </a:endParaRPr>
          </a:p>
          <a:p>
            <a:r>
              <a:rPr lang="en-US" sz="1200" dirty="0">
                <a:latin typeface="News Gothic MT" panose="020B0504020203020204" pitchFamily="34" charset="0"/>
              </a:rPr>
              <a:t>[1.1] 	The subgraph is generated on click. Click a node you wish to explore, and it will plot the subgraph on click.</a:t>
            </a:r>
          </a:p>
          <a:p>
            <a:endParaRPr lang="en-US" sz="1200" dirty="0">
              <a:latin typeface="News Gothic MT" panose="020B0504020203020204" pitchFamily="34" charset="0"/>
            </a:endParaRPr>
          </a:p>
          <a:p>
            <a:r>
              <a:rPr lang="en-US" sz="1200" dirty="0">
                <a:latin typeface="News Gothic MT" panose="020B0504020203020204" pitchFamily="34" charset="0"/>
              </a:rPr>
              <a:t>[1.2] 	The graphs can be re-sized using the mouse scroll.</a:t>
            </a:r>
          </a:p>
          <a:p>
            <a:endParaRPr lang="en-US" sz="1200" dirty="0">
              <a:latin typeface="News Gothic MT" panose="020B0504020203020204" pitchFamily="34" charset="0"/>
            </a:endParaRPr>
          </a:p>
          <a:p>
            <a:r>
              <a:rPr lang="en-US" sz="1200" dirty="0">
                <a:latin typeface="News Gothic MT" panose="020B0504020203020204" pitchFamily="34" charset="0"/>
              </a:rPr>
              <a:t>[2]	The node can be size according the various algorithms show. The example below shows the nodes sized by the betweenness algorithm. We can see that Felix </a:t>
            </a:r>
            <a:r>
              <a:rPr lang="en-US" sz="1200" dirty="0" err="1">
                <a:latin typeface="News Gothic MT" panose="020B0504020203020204" pitchFamily="34" charset="0"/>
              </a:rPr>
              <a:t>Resumir</a:t>
            </a:r>
            <a:r>
              <a:rPr lang="en-US" sz="1200" dirty="0">
                <a:latin typeface="News Gothic MT" panose="020B0504020203020204" pitchFamily="34" charset="0"/>
              </a:rPr>
              <a:t> has the highest betweenness in the network.   </a:t>
            </a:r>
          </a:p>
          <a:p>
            <a:endParaRPr lang="en-US" sz="1200" dirty="0">
              <a:latin typeface="News Gothic MT" panose="020B0504020203020204" pitchFamily="34" charset="0"/>
            </a:endParaRPr>
          </a:p>
          <a:p>
            <a:endParaRPr lang="en-US" sz="1200" dirty="0">
              <a:latin typeface="News Gothic MT" panose="020B0504020203020204" pitchFamily="34" charset="0"/>
            </a:endParaRPr>
          </a:p>
          <a:p>
            <a:endParaRPr lang="en-US" sz="1200" dirty="0">
              <a:latin typeface="News Gothic MT" panose="020B0504020203020204" pitchFamily="34" charset="0"/>
            </a:endParaRPr>
          </a:p>
          <a:p>
            <a:endParaRPr lang="en-US" sz="1200" dirty="0">
              <a:latin typeface="News Gothic MT" panose="020B0504020203020204" pitchFamily="34" charset="0"/>
            </a:endParaRPr>
          </a:p>
          <a:p>
            <a:endParaRPr lang="en-US" sz="1200" dirty="0">
              <a:latin typeface="News Gothic MT" panose="020B0504020203020204" pitchFamily="34" charset="0"/>
            </a:endParaRPr>
          </a:p>
          <a:p>
            <a:endParaRPr lang="en-US" sz="1200" dirty="0">
              <a:latin typeface="News Gothic MT" panose="020B0504020203020204" pitchFamily="34" charset="0"/>
            </a:endParaRPr>
          </a:p>
          <a:p>
            <a:endParaRPr lang="en-US" sz="1200" dirty="0">
              <a:latin typeface="News Gothic MT" panose="020B0504020203020204" pitchFamily="34" charset="0"/>
            </a:endParaRPr>
          </a:p>
          <a:p>
            <a:endParaRPr lang="en-US" sz="1200" dirty="0">
              <a:latin typeface="News Gothic MT" panose="020B0504020203020204" pitchFamily="34" charset="0"/>
            </a:endParaRPr>
          </a:p>
          <a:p>
            <a:endParaRPr lang="en-US" sz="1200" dirty="0">
              <a:latin typeface="News Gothic MT" panose="020B0504020203020204" pitchFamily="34" charset="0"/>
            </a:endParaRPr>
          </a:p>
          <a:p>
            <a:endParaRPr lang="en-US" sz="1200" dirty="0">
              <a:latin typeface="News Gothic MT" panose="020B0504020203020204" pitchFamily="34" charset="0"/>
            </a:endParaRPr>
          </a:p>
          <a:p>
            <a:endParaRPr lang="en-US" sz="1200" dirty="0">
              <a:latin typeface="News Gothic MT" panose="020B0504020203020204" pitchFamily="34" charset="0"/>
            </a:endParaRPr>
          </a:p>
          <a:p>
            <a:endParaRPr lang="en-US" sz="1200" dirty="0">
              <a:latin typeface="News Gothic MT" panose="020B0504020203020204" pitchFamily="34" charset="0"/>
            </a:endParaRPr>
          </a:p>
        </p:txBody>
      </p:sp>
      <p:grpSp>
        <p:nvGrpSpPr>
          <p:cNvPr id="38" name="Group 37">
            <a:extLst>
              <a:ext uri="{FF2B5EF4-FFF2-40B4-BE49-F238E27FC236}">
                <a16:creationId xmlns:a16="http://schemas.microsoft.com/office/drawing/2014/main" id="{B4291A1B-6825-4F26-92FD-A10A0CDDD402}"/>
              </a:ext>
            </a:extLst>
          </p:cNvPr>
          <p:cNvGrpSpPr/>
          <p:nvPr/>
        </p:nvGrpSpPr>
        <p:grpSpPr>
          <a:xfrm>
            <a:off x="137063" y="1907187"/>
            <a:ext cx="6575708" cy="3576190"/>
            <a:chOff x="0" y="3109737"/>
            <a:chExt cx="6771695" cy="3682778"/>
          </a:xfrm>
        </p:grpSpPr>
        <p:pic>
          <p:nvPicPr>
            <p:cNvPr id="39" name="Picture 38" descr="Chart&#10;&#10;Description automatically generated">
              <a:extLst>
                <a:ext uri="{FF2B5EF4-FFF2-40B4-BE49-F238E27FC236}">
                  <a16:creationId xmlns:a16="http://schemas.microsoft.com/office/drawing/2014/main" id="{261D4E43-1EDA-40C4-AEDE-7F6B4C2DF0FA}"/>
                </a:ext>
              </a:extLst>
            </p:cNvPr>
            <p:cNvPicPr>
              <a:picLocks noChangeAspect="1"/>
            </p:cNvPicPr>
            <p:nvPr/>
          </p:nvPicPr>
          <p:blipFill rotWithShape="1">
            <a:blip r:embed="rId3"/>
            <a:srcRect r="1258"/>
            <a:stretch/>
          </p:blipFill>
          <p:spPr>
            <a:xfrm>
              <a:off x="0" y="3113484"/>
              <a:ext cx="6771695" cy="3679031"/>
            </a:xfrm>
            <a:prstGeom prst="rect">
              <a:avLst/>
            </a:prstGeom>
            <a:ln w="19050">
              <a:solidFill>
                <a:schemeClr val="bg1">
                  <a:lumMod val="65000"/>
                </a:schemeClr>
              </a:solidFill>
            </a:ln>
          </p:spPr>
        </p:pic>
        <p:pic>
          <p:nvPicPr>
            <p:cNvPr id="40" name="Picture 39" descr="Graphical user interface, application&#10;&#10;Description automatically generated">
              <a:extLst>
                <a:ext uri="{FF2B5EF4-FFF2-40B4-BE49-F238E27FC236}">
                  <a16:creationId xmlns:a16="http://schemas.microsoft.com/office/drawing/2014/main" id="{B1C41582-661F-4A36-89BF-0B950CA169BA}"/>
                </a:ext>
              </a:extLst>
            </p:cNvPr>
            <p:cNvPicPr>
              <a:picLocks noChangeAspect="1"/>
            </p:cNvPicPr>
            <p:nvPr/>
          </p:nvPicPr>
          <p:blipFill rotWithShape="1">
            <a:blip r:embed="rId4"/>
            <a:srcRect t="15539" r="1258" b="67336"/>
            <a:stretch/>
          </p:blipFill>
          <p:spPr>
            <a:xfrm>
              <a:off x="0" y="3109737"/>
              <a:ext cx="6771695" cy="191467"/>
            </a:xfrm>
            <a:prstGeom prst="rect">
              <a:avLst/>
            </a:prstGeom>
            <a:ln w="19050">
              <a:noFill/>
            </a:ln>
          </p:spPr>
        </p:pic>
      </p:grpSp>
      <p:sp>
        <p:nvSpPr>
          <p:cNvPr id="41" name="Arrow: Pentagon 40">
            <a:extLst>
              <a:ext uri="{FF2B5EF4-FFF2-40B4-BE49-F238E27FC236}">
                <a16:creationId xmlns:a16="http://schemas.microsoft.com/office/drawing/2014/main" id="{5F551DC2-92C4-492B-869D-CC6EAD8F5D93}"/>
              </a:ext>
            </a:extLst>
          </p:cNvPr>
          <p:cNvSpPr/>
          <p:nvPr/>
        </p:nvSpPr>
        <p:spPr>
          <a:xfrm>
            <a:off x="50962" y="2068482"/>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1</a:t>
            </a:r>
          </a:p>
        </p:txBody>
      </p:sp>
      <p:sp>
        <p:nvSpPr>
          <p:cNvPr id="42" name="Arrow: Pentagon 41">
            <a:extLst>
              <a:ext uri="{FF2B5EF4-FFF2-40B4-BE49-F238E27FC236}">
                <a16:creationId xmlns:a16="http://schemas.microsoft.com/office/drawing/2014/main" id="{E68D260D-48F4-4802-9707-E9C7C07348CE}"/>
              </a:ext>
            </a:extLst>
          </p:cNvPr>
          <p:cNvSpPr/>
          <p:nvPr/>
        </p:nvSpPr>
        <p:spPr>
          <a:xfrm>
            <a:off x="50961" y="2327519"/>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2</a:t>
            </a:r>
          </a:p>
        </p:txBody>
      </p:sp>
      <p:sp>
        <p:nvSpPr>
          <p:cNvPr id="43" name="Arrow: Pentagon 42">
            <a:extLst>
              <a:ext uri="{FF2B5EF4-FFF2-40B4-BE49-F238E27FC236}">
                <a16:creationId xmlns:a16="http://schemas.microsoft.com/office/drawing/2014/main" id="{DEDEE3B5-186C-4463-B299-EDCE31811A15}"/>
              </a:ext>
            </a:extLst>
          </p:cNvPr>
          <p:cNvSpPr/>
          <p:nvPr/>
        </p:nvSpPr>
        <p:spPr>
          <a:xfrm>
            <a:off x="50961" y="2912887"/>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3</a:t>
            </a:r>
          </a:p>
        </p:txBody>
      </p:sp>
      <p:sp>
        <p:nvSpPr>
          <p:cNvPr id="44" name="Arrow: Pentagon 43">
            <a:extLst>
              <a:ext uri="{FF2B5EF4-FFF2-40B4-BE49-F238E27FC236}">
                <a16:creationId xmlns:a16="http://schemas.microsoft.com/office/drawing/2014/main" id="{D47C7EAE-5567-405F-B3E1-3A994218D868}"/>
              </a:ext>
            </a:extLst>
          </p:cNvPr>
          <p:cNvSpPr/>
          <p:nvPr/>
        </p:nvSpPr>
        <p:spPr>
          <a:xfrm>
            <a:off x="50960" y="3574403"/>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4</a:t>
            </a:r>
          </a:p>
        </p:txBody>
      </p:sp>
      <p:sp>
        <p:nvSpPr>
          <p:cNvPr id="45" name="Arrow: Pentagon 44">
            <a:extLst>
              <a:ext uri="{FF2B5EF4-FFF2-40B4-BE49-F238E27FC236}">
                <a16:creationId xmlns:a16="http://schemas.microsoft.com/office/drawing/2014/main" id="{06178AEA-1050-495A-9D96-FF71D8E077C6}"/>
              </a:ext>
            </a:extLst>
          </p:cNvPr>
          <p:cNvSpPr/>
          <p:nvPr/>
        </p:nvSpPr>
        <p:spPr>
          <a:xfrm>
            <a:off x="50959" y="3855843"/>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5</a:t>
            </a:r>
          </a:p>
        </p:txBody>
      </p:sp>
      <p:sp>
        <p:nvSpPr>
          <p:cNvPr id="46" name="Arrow: Pentagon 45">
            <a:extLst>
              <a:ext uri="{FF2B5EF4-FFF2-40B4-BE49-F238E27FC236}">
                <a16:creationId xmlns:a16="http://schemas.microsoft.com/office/drawing/2014/main" id="{AB269DB5-155F-4337-8781-46C12281DDFC}"/>
              </a:ext>
            </a:extLst>
          </p:cNvPr>
          <p:cNvSpPr/>
          <p:nvPr/>
        </p:nvSpPr>
        <p:spPr>
          <a:xfrm>
            <a:off x="50958" y="4547187"/>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6</a:t>
            </a:r>
          </a:p>
        </p:txBody>
      </p:sp>
      <p:sp>
        <p:nvSpPr>
          <p:cNvPr id="47" name="Arrow: Pentagon 46">
            <a:extLst>
              <a:ext uri="{FF2B5EF4-FFF2-40B4-BE49-F238E27FC236}">
                <a16:creationId xmlns:a16="http://schemas.microsoft.com/office/drawing/2014/main" id="{BA9D1E04-2144-4FDE-8712-0722566F7C75}"/>
              </a:ext>
            </a:extLst>
          </p:cNvPr>
          <p:cNvSpPr/>
          <p:nvPr/>
        </p:nvSpPr>
        <p:spPr>
          <a:xfrm>
            <a:off x="50957" y="4821287"/>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7</a:t>
            </a:r>
          </a:p>
        </p:txBody>
      </p:sp>
      <p:sp>
        <p:nvSpPr>
          <p:cNvPr id="48" name="Arrow: Pentagon 47">
            <a:extLst>
              <a:ext uri="{FF2B5EF4-FFF2-40B4-BE49-F238E27FC236}">
                <a16:creationId xmlns:a16="http://schemas.microsoft.com/office/drawing/2014/main" id="{E7805C6E-1CDB-4065-878E-87276105D4BF}"/>
              </a:ext>
            </a:extLst>
          </p:cNvPr>
          <p:cNvSpPr/>
          <p:nvPr/>
        </p:nvSpPr>
        <p:spPr>
          <a:xfrm>
            <a:off x="50956" y="5026156"/>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8</a:t>
            </a:r>
          </a:p>
        </p:txBody>
      </p:sp>
      <p:sp>
        <p:nvSpPr>
          <p:cNvPr id="49" name="Arrow: Pentagon 48">
            <a:extLst>
              <a:ext uri="{FF2B5EF4-FFF2-40B4-BE49-F238E27FC236}">
                <a16:creationId xmlns:a16="http://schemas.microsoft.com/office/drawing/2014/main" id="{A06B8C5D-01A5-4412-9EC2-87E98900A8F9}"/>
              </a:ext>
            </a:extLst>
          </p:cNvPr>
          <p:cNvSpPr/>
          <p:nvPr/>
        </p:nvSpPr>
        <p:spPr>
          <a:xfrm>
            <a:off x="50955" y="5231026"/>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9</a:t>
            </a:r>
          </a:p>
        </p:txBody>
      </p:sp>
      <p:grpSp>
        <p:nvGrpSpPr>
          <p:cNvPr id="50" name="Group 49">
            <a:extLst>
              <a:ext uri="{FF2B5EF4-FFF2-40B4-BE49-F238E27FC236}">
                <a16:creationId xmlns:a16="http://schemas.microsoft.com/office/drawing/2014/main" id="{F6D64E37-2593-4FDC-9CD3-1AFC34E844EF}"/>
              </a:ext>
            </a:extLst>
          </p:cNvPr>
          <p:cNvGrpSpPr/>
          <p:nvPr/>
        </p:nvGrpSpPr>
        <p:grpSpPr>
          <a:xfrm>
            <a:off x="1402080" y="2781325"/>
            <a:ext cx="325730" cy="200055"/>
            <a:chOff x="786104" y="4155775"/>
            <a:chExt cx="325730" cy="200055"/>
          </a:xfrm>
        </p:grpSpPr>
        <p:sp>
          <p:nvSpPr>
            <p:cNvPr id="51" name="Arrow: Pentagon 50">
              <a:extLst>
                <a:ext uri="{FF2B5EF4-FFF2-40B4-BE49-F238E27FC236}">
                  <a16:creationId xmlns:a16="http://schemas.microsoft.com/office/drawing/2014/main" id="{8FC5C149-3A33-4CBF-8112-BAAE3D710BC5}"/>
                </a:ext>
              </a:extLst>
            </p:cNvPr>
            <p:cNvSpPr/>
            <p:nvPr/>
          </p:nvSpPr>
          <p:spPr>
            <a:xfrm>
              <a:off x="838757" y="4167774"/>
              <a:ext cx="220424"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700" b="1" dirty="0">
                <a:solidFill>
                  <a:schemeClr val="tx1"/>
                </a:solidFill>
                <a:latin typeface="News Gothic MT" panose="020B0504020203020204" pitchFamily="34" charset="0"/>
              </a:endParaRPr>
            </a:p>
          </p:txBody>
        </p:sp>
        <p:sp>
          <p:nvSpPr>
            <p:cNvPr id="52" name="TextBox 51">
              <a:extLst>
                <a:ext uri="{FF2B5EF4-FFF2-40B4-BE49-F238E27FC236}">
                  <a16:creationId xmlns:a16="http://schemas.microsoft.com/office/drawing/2014/main" id="{859C2418-8131-4246-ADEB-4D5AB43621C9}"/>
                </a:ext>
              </a:extLst>
            </p:cNvPr>
            <p:cNvSpPr txBox="1"/>
            <p:nvPr/>
          </p:nvSpPr>
          <p:spPr>
            <a:xfrm>
              <a:off x="786104" y="4155775"/>
              <a:ext cx="325730" cy="200055"/>
            </a:xfrm>
            <a:prstGeom prst="rect">
              <a:avLst/>
            </a:prstGeom>
            <a:noFill/>
          </p:spPr>
          <p:txBody>
            <a:bodyPr wrap="none" rtlCol="0">
              <a:spAutoFit/>
            </a:bodyPr>
            <a:lstStyle/>
            <a:p>
              <a:r>
                <a:rPr lang="en-GB" sz="700" b="1" dirty="0">
                  <a:latin typeface="News Gothic MT" panose="020B0504020203020204" pitchFamily="34" charset="0"/>
                </a:rPr>
                <a:t>1.1</a:t>
              </a:r>
            </a:p>
          </p:txBody>
        </p:sp>
      </p:grpSp>
      <p:grpSp>
        <p:nvGrpSpPr>
          <p:cNvPr id="53" name="Group 52">
            <a:extLst>
              <a:ext uri="{FF2B5EF4-FFF2-40B4-BE49-F238E27FC236}">
                <a16:creationId xmlns:a16="http://schemas.microsoft.com/office/drawing/2014/main" id="{93C304A7-E247-4824-9B1D-40C66776DFDA}"/>
              </a:ext>
            </a:extLst>
          </p:cNvPr>
          <p:cNvGrpSpPr/>
          <p:nvPr/>
        </p:nvGrpSpPr>
        <p:grpSpPr>
          <a:xfrm>
            <a:off x="4518660" y="2789402"/>
            <a:ext cx="325730" cy="200055"/>
            <a:chOff x="786104" y="4155775"/>
            <a:chExt cx="325730" cy="200055"/>
          </a:xfrm>
        </p:grpSpPr>
        <p:sp>
          <p:nvSpPr>
            <p:cNvPr id="54" name="Arrow: Pentagon 53">
              <a:extLst>
                <a:ext uri="{FF2B5EF4-FFF2-40B4-BE49-F238E27FC236}">
                  <a16:creationId xmlns:a16="http://schemas.microsoft.com/office/drawing/2014/main" id="{8DEF50F5-E963-4D75-95F5-079FE20FC16C}"/>
                </a:ext>
              </a:extLst>
            </p:cNvPr>
            <p:cNvSpPr/>
            <p:nvPr/>
          </p:nvSpPr>
          <p:spPr>
            <a:xfrm>
              <a:off x="838757" y="4167774"/>
              <a:ext cx="220424"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700" b="1" dirty="0">
                <a:solidFill>
                  <a:schemeClr val="tx1"/>
                </a:solidFill>
                <a:latin typeface="News Gothic MT" panose="020B0504020203020204" pitchFamily="34" charset="0"/>
              </a:endParaRPr>
            </a:p>
          </p:txBody>
        </p:sp>
        <p:sp>
          <p:nvSpPr>
            <p:cNvPr id="55" name="TextBox 54">
              <a:extLst>
                <a:ext uri="{FF2B5EF4-FFF2-40B4-BE49-F238E27FC236}">
                  <a16:creationId xmlns:a16="http://schemas.microsoft.com/office/drawing/2014/main" id="{9A55B174-2140-4778-9663-B0A7691629EB}"/>
                </a:ext>
              </a:extLst>
            </p:cNvPr>
            <p:cNvSpPr txBox="1"/>
            <p:nvPr/>
          </p:nvSpPr>
          <p:spPr>
            <a:xfrm>
              <a:off x="786104" y="4155775"/>
              <a:ext cx="325730" cy="200055"/>
            </a:xfrm>
            <a:prstGeom prst="rect">
              <a:avLst/>
            </a:prstGeom>
            <a:noFill/>
          </p:spPr>
          <p:txBody>
            <a:bodyPr wrap="none" rtlCol="0">
              <a:spAutoFit/>
            </a:bodyPr>
            <a:lstStyle/>
            <a:p>
              <a:r>
                <a:rPr lang="en-GB" sz="700" b="1" dirty="0">
                  <a:latin typeface="News Gothic MT" panose="020B0504020203020204" pitchFamily="34" charset="0"/>
                </a:rPr>
                <a:t>1.2</a:t>
              </a:r>
            </a:p>
          </p:txBody>
        </p:sp>
      </p:grpSp>
      <p:pic>
        <p:nvPicPr>
          <p:cNvPr id="56" name="Picture 55" descr="Chart, diagram&#10;&#10;Description automatically generated">
            <a:extLst>
              <a:ext uri="{FF2B5EF4-FFF2-40B4-BE49-F238E27FC236}">
                <a16:creationId xmlns:a16="http://schemas.microsoft.com/office/drawing/2014/main" id="{C3DC92F1-FD91-4FE6-B476-2D8D9AF88C9C}"/>
              </a:ext>
            </a:extLst>
          </p:cNvPr>
          <p:cNvPicPr>
            <a:picLocks noChangeAspect="1"/>
          </p:cNvPicPr>
          <p:nvPr/>
        </p:nvPicPr>
        <p:blipFill>
          <a:blip r:embed="rId5"/>
          <a:stretch>
            <a:fillRect/>
          </a:stretch>
        </p:blipFill>
        <p:spPr>
          <a:xfrm>
            <a:off x="223155" y="7898125"/>
            <a:ext cx="6487887" cy="3572551"/>
          </a:xfrm>
          <a:prstGeom prst="rect">
            <a:avLst/>
          </a:prstGeom>
          <a:ln w="19050">
            <a:solidFill>
              <a:schemeClr val="bg1">
                <a:lumMod val="65000"/>
              </a:schemeClr>
            </a:solidFill>
          </a:ln>
        </p:spPr>
      </p:pic>
      <p:sp>
        <p:nvSpPr>
          <p:cNvPr id="5" name="Slide Number Placeholder 4">
            <a:extLst>
              <a:ext uri="{FF2B5EF4-FFF2-40B4-BE49-F238E27FC236}">
                <a16:creationId xmlns:a16="http://schemas.microsoft.com/office/drawing/2014/main" id="{2404C138-24B7-4EEC-8CA8-10A12C7CE2FD}"/>
              </a:ext>
            </a:extLst>
          </p:cNvPr>
          <p:cNvSpPr>
            <a:spLocks noGrp="1"/>
          </p:cNvSpPr>
          <p:nvPr>
            <p:ph type="sldNum" sz="quarter" idx="12"/>
          </p:nvPr>
        </p:nvSpPr>
        <p:spPr/>
        <p:txBody>
          <a:bodyPr/>
          <a:lstStyle/>
          <a:p>
            <a:fld id="{415A5F9A-C03C-4FBE-9A04-18D07BA40B69}" type="slidenum">
              <a:rPr lang="en-GB" smtClean="0"/>
              <a:t>10</a:t>
            </a:fld>
            <a:endParaRPr lang="en-GB"/>
          </a:p>
        </p:txBody>
      </p:sp>
    </p:spTree>
    <p:extLst>
      <p:ext uri="{BB962C8B-B14F-4D97-AF65-F5344CB8AC3E}">
        <p14:creationId xmlns:p14="http://schemas.microsoft.com/office/powerpoint/2010/main" val="10540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1652355-9017-4068-B30E-041FE311BB26}"/>
              </a:ext>
            </a:extLst>
          </p:cNvPr>
          <p:cNvSpPr txBox="1"/>
          <p:nvPr/>
        </p:nvSpPr>
        <p:spPr>
          <a:xfrm>
            <a:off x="140000" y="102413"/>
            <a:ext cx="6577999" cy="1200329"/>
          </a:xfrm>
          <a:prstGeom prst="rect">
            <a:avLst/>
          </a:prstGeom>
          <a:noFill/>
        </p:spPr>
        <p:txBody>
          <a:bodyPr wrap="square" rtlCol="0">
            <a:spAutoFit/>
          </a:bodyPr>
          <a:lstStyle/>
          <a:p>
            <a:r>
              <a:rPr lang="en-US" sz="1200" dirty="0">
                <a:latin typeface="News Gothic MT" panose="020B0504020203020204" pitchFamily="34" charset="0"/>
              </a:rPr>
              <a:t>[3]	The communities can be mapped by the given algorithm. Here “None” refers to the department, i.e. the nodes will be </a:t>
            </a:r>
            <a:r>
              <a:rPr lang="en-US" sz="1200" dirty="0" err="1">
                <a:latin typeface="News Gothic MT" panose="020B0504020203020204" pitchFamily="34" charset="0"/>
              </a:rPr>
              <a:t>coloured</a:t>
            </a:r>
            <a:r>
              <a:rPr lang="en-US" sz="1200" dirty="0">
                <a:latin typeface="News Gothic MT" panose="020B0504020203020204" pitchFamily="34" charset="0"/>
              </a:rPr>
              <a:t> by their membership in the department</a:t>
            </a:r>
          </a:p>
          <a:p>
            <a:r>
              <a:rPr lang="en-US" sz="1200" dirty="0">
                <a:latin typeface="News Gothic MT" panose="020B0504020203020204" pitchFamily="34" charset="0"/>
              </a:rPr>
              <a:t>.</a:t>
            </a:r>
          </a:p>
          <a:p>
            <a:r>
              <a:rPr lang="en-US" sz="1200" dirty="0">
                <a:latin typeface="News Gothic MT" panose="020B0504020203020204" pitchFamily="34" charset="0"/>
              </a:rPr>
              <a:t>[4]	Select if the direction of the edges would like to be shown</a:t>
            </a:r>
          </a:p>
          <a:p>
            <a:r>
              <a:rPr lang="en-US" sz="1200" dirty="0">
                <a:latin typeface="News Gothic MT" panose="020B0504020203020204" pitchFamily="34" charset="0"/>
              </a:rPr>
              <a:t>The screenshot below shows the graph with the direction de-selected. Note that the node clicked was that of Benito </a:t>
            </a:r>
            <a:r>
              <a:rPr lang="en-US" sz="1200" dirty="0" err="1">
                <a:latin typeface="News Gothic MT" panose="020B0504020203020204" pitchFamily="34" charset="0"/>
              </a:rPr>
              <a:t>Hawelon</a:t>
            </a:r>
            <a:r>
              <a:rPr lang="en-US" sz="1200" dirty="0">
                <a:latin typeface="News Gothic MT" panose="020B0504020203020204" pitchFamily="34" charset="0"/>
              </a:rPr>
              <a:t>. </a:t>
            </a:r>
          </a:p>
        </p:txBody>
      </p:sp>
      <p:pic>
        <p:nvPicPr>
          <p:cNvPr id="26" name="Picture 25" descr="Chart&#10;&#10;Description automatically generated">
            <a:extLst>
              <a:ext uri="{FF2B5EF4-FFF2-40B4-BE49-F238E27FC236}">
                <a16:creationId xmlns:a16="http://schemas.microsoft.com/office/drawing/2014/main" id="{003163BF-8093-4063-895D-19202BD3E105}"/>
              </a:ext>
            </a:extLst>
          </p:cNvPr>
          <p:cNvPicPr>
            <a:picLocks noChangeAspect="1"/>
          </p:cNvPicPr>
          <p:nvPr/>
        </p:nvPicPr>
        <p:blipFill>
          <a:blip r:embed="rId2"/>
          <a:stretch>
            <a:fillRect/>
          </a:stretch>
        </p:blipFill>
        <p:spPr>
          <a:xfrm>
            <a:off x="585814" y="1302742"/>
            <a:ext cx="5686370" cy="3015775"/>
          </a:xfrm>
          <a:prstGeom prst="rect">
            <a:avLst/>
          </a:prstGeom>
          <a:ln w="19050">
            <a:solidFill>
              <a:schemeClr val="bg1">
                <a:lumMod val="65000"/>
              </a:schemeClr>
            </a:solidFill>
          </a:ln>
        </p:spPr>
      </p:pic>
      <p:sp>
        <p:nvSpPr>
          <p:cNvPr id="27" name="TextBox 26">
            <a:extLst>
              <a:ext uri="{FF2B5EF4-FFF2-40B4-BE49-F238E27FC236}">
                <a16:creationId xmlns:a16="http://schemas.microsoft.com/office/drawing/2014/main" id="{76A38C20-9676-4DD3-9CC4-BEBE53F21808}"/>
              </a:ext>
            </a:extLst>
          </p:cNvPr>
          <p:cNvSpPr txBox="1"/>
          <p:nvPr/>
        </p:nvSpPr>
        <p:spPr>
          <a:xfrm>
            <a:off x="139999" y="4410073"/>
            <a:ext cx="6577999" cy="646331"/>
          </a:xfrm>
          <a:prstGeom prst="rect">
            <a:avLst/>
          </a:prstGeom>
          <a:noFill/>
        </p:spPr>
        <p:txBody>
          <a:bodyPr wrap="square" rtlCol="0">
            <a:spAutoFit/>
          </a:bodyPr>
          <a:lstStyle/>
          <a:p>
            <a:r>
              <a:rPr lang="en-US" sz="1200" dirty="0">
                <a:latin typeface="News Gothic MT" panose="020B0504020203020204" pitchFamily="34" charset="0"/>
              </a:rPr>
              <a:t>[5]	The edges have been sized by weights i.e. the no of conversations between the employees. The default settings is set to low, but it can be increase to see employees that frequently communicate</a:t>
            </a:r>
          </a:p>
        </p:txBody>
      </p:sp>
      <p:pic>
        <p:nvPicPr>
          <p:cNvPr id="28" name="Picture 27" descr="Diagram&#10;&#10;Description automatically generated">
            <a:extLst>
              <a:ext uri="{FF2B5EF4-FFF2-40B4-BE49-F238E27FC236}">
                <a16:creationId xmlns:a16="http://schemas.microsoft.com/office/drawing/2014/main" id="{A9E5943A-2249-476A-83D4-2C6FBCB5B907}"/>
              </a:ext>
            </a:extLst>
          </p:cNvPr>
          <p:cNvPicPr>
            <a:picLocks noChangeAspect="1"/>
          </p:cNvPicPr>
          <p:nvPr/>
        </p:nvPicPr>
        <p:blipFill>
          <a:blip r:embed="rId3"/>
          <a:stretch>
            <a:fillRect/>
          </a:stretch>
        </p:blipFill>
        <p:spPr>
          <a:xfrm>
            <a:off x="585814" y="5147961"/>
            <a:ext cx="5686370" cy="3152876"/>
          </a:xfrm>
          <a:prstGeom prst="rect">
            <a:avLst/>
          </a:prstGeom>
          <a:ln w="19050">
            <a:solidFill>
              <a:schemeClr val="bg1">
                <a:lumMod val="65000"/>
              </a:schemeClr>
            </a:solidFill>
          </a:ln>
        </p:spPr>
      </p:pic>
      <p:sp>
        <p:nvSpPr>
          <p:cNvPr id="29" name="TextBox 28">
            <a:extLst>
              <a:ext uri="{FF2B5EF4-FFF2-40B4-BE49-F238E27FC236}">
                <a16:creationId xmlns:a16="http://schemas.microsoft.com/office/drawing/2014/main" id="{13B63FD4-FE02-47EC-BF17-F9CFF31AAC9D}"/>
              </a:ext>
            </a:extLst>
          </p:cNvPr>
          <p:cNvSpPr txBox="1"/>
          <p:nvPr/>
        </p:nvSpPr>
        <p:spPr>
          <a:xfrm>
            <a:off x="139999" y="8392394"/>
            <a:ext cx="6577999" cy="276999"/>
          </a:xfrm>
          <a:prstGeom prst="rect">
            <a:avLst/>
          </a:prstGeom>
          <a:noFill/>
        </p:spPr>
        <p:txBody>
          <a:bodyPr wrap="square" rtlCol="0">
            <a:spAutoFit/>
          </a:bodyPr>
          <a:lstStyle/>
          <a:p>
            <a:r>
              <a:rPr lang="en-US" sz="1200" dirty="0">
                <a:latin typeface="News Gothic MT" panose="020B0504020203020204" pitchFamily="34" charset="0"/>
              </a:rPr>
              <a:t>[6]	Select the Layout Algorithm. The following shows the graph with a star layout. </a:t>
            </a:r>
          </a:p>
        </p:txBody>
      </p:sp>
      <p:pic>
        <p:nvPicPr>
          <p:cNvPr id="30" name="Picture 29" descr="A picture containing chart&#10;&#10;Description automatically generated">
            <a:extLst>
              <a:ext uri="{FF2B5EF4-FFF2-40B4-BE49-F238E27FC236}">
                <a16:creationId xmlns:a16="http://schemas.microsoft.com/office/drawing/2014/main" id="{CD887CBE-8D19-40D2-82CF-5049F09253EF}"/>
              </a:ext>
            </a:extLst>
          </p:cNvPr>
          <p:cNvPicPr>
            <a:picLocks noChangeAspect="1"/>
          </p:cNvPicPr>
          <p:nvPr/>
        </p:nvPicPr>
        <p:blipFill>
          <a:blip r:embed="rId4"/>
          <a:stretch>
            <a:fillRect/>
          </a:stretch>
        </p:blipFill>
        <p:spPr>
          <a:xfrm>
            <a:off x="585814" y="8832605"/>
            <a:ext cx="5686370" cy="2989664"/>
          </a:xfrm>
          <a:prstGeom prst="rect">
            <a:avLst/>
          </a:prstGeom>
          <a:ln w="19050">
            <a:solidFill>
              <a:schemeClr val="bg1">
                <a:lumMod val="65000"/>
              </a:schemeClr>
            </a:solidFill>
          </a:ln>
        </p:spPr>
      </p:pic>
      <p:sp>
        <p:nvSpPr>
          <p:cNvPr id="2" name="Slide Number Placeholder 1">
            <a:extLst>
              <a:ext uri="{FF2B5EF4-FFF2-40B4-BE49-F238E27FC236}">
                <a16:creationId xmlns:a16="http://schemas.microsoft.com/office/drawing/2014/main" id="{AC917AE6-CCE9-4B91-98E1-62BB7C96E270}"/>
              </a:ext>
            </a:extLst>
          </p:cNvPr>
          <p:cNvSpPr>
            <a:spLocks noGrp="1"/>
          </p:cNvSpPr>
          <p:nvPr>
            <p:ph type="sldNum" sz="quarter" idx="12"/>
          </p:nvPr>
        </p:nvSpPr>
        <p:spPr/>
        <p:txBody>
          <a:bodyPr/>
          <a:lstStyle/>
          <a:p>
            <a:fld id="{415A5F9A-C03C-4FBE-9A04-18D07BA40B69}" type="slidenum">
              <a:rPr lang="en-GB" smtClean="0"/>
              <a:t>11</a:t>
            </a:fld>
            <a:endParaRPr lang="en-GB"/>
          </a:p>
        </p:txBody>
      </p:sp>
    </p:spTree>
    <p:extLst>
      <p:ext uri="{BB962C8B-B14F-4D97-AF65-F5344CB8AC3E}">
        <p14:creationId xmlns:p14="http://schemas.microsoft.com/office/powerpoint/2010/main" val="1640965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1652355-9017-4068-B30E-041FE311BB26}"/>
              </a:ext>
            </a:extLst>
          </p:cNvPr>
          <p:cNvSpPr txBox="1"/>
          <p:nvPr/>
        </p:nvSpPr>
        <p:spPr>
          <a:xfrm>
            <a:off x="140000" y="102413"/>
            <a:ext cx="6577999" cy="461665"/>
          </a:xfrm>
          <a:prstGeom prst="rect">
            <a:avLst/>
          </a:prstGeom>
          <a:noFill/>
        </p:spPr>
        <p:txBody>
          <a:bodyPr wrap="square" rtlCol="0">
            <a:spAutoFit/>
          </a:bodyPr>
          <a:lstStyle/>
          <a:p>
            <a:r>
              <a:rPr lang="en-US" sz="1200" dirty="0">
                <a:latin typeface="News Gothic MT" panose="020B0504020203020204" pitchFamily="34" charset="0"/>
              </a:rPr>
              <a:t>[7]	Checking this box will highlight the nodes direct </a:t>
            </a:r>
            <a:r>
              <a:rPr lang="en-US" sz="1200" dirty="0" err="1">
                <a:latin typeface="News Gothic MT" panose="020B0504020203020204" pitchFamily="34" charset="0"/>
              </a:rPr>
              <a:t>neighbours</a:t>
            </a:r>
            <a:r>
              <a:rPr lang="en-US" sz="1200" dirty="0">
                <a:latin typeface="News Gothic MT" panose="020B0504020203020204" pitchFamily="34" charset="0"/>
              </a:rPr>
              <a:t>. The example below shows how a relatively messy layout can be made useful. </a:t>
            </a:r>
          </a:p>
        </p:txBody>
      </p:sp>
      <p:sp>
        <p:nvSpPr>
          <p:cNvPr id="27" name="TextBox 26">
            <a:extLst>
              <a:ext uri="{FF2B5EF4-FFF2-40B4-BE49-F238E27FC236}">
                <a16:creationId xmlns:a16="http://schemas.microsoft.com/office/drawing/2014/main" id="{76A38C20-9676-4DD3-9CC4-BEBE53F21808}"/>
              </a:ext>
            </a:extLst>
          </p:cNvPr>
          <p:cNvSpPr txBox="1"/>
          <p:nvPr/>
        </p:nvSpPr>
        <p:spPr>
          <a:xfrm>
            <a:off x="140000" y="3971505"/>
            <a:ext cx="6577999" cy="830997"/>
          </a:xfrm>
          <a:prstGeom prst="rect">
            <a:avLst/>
          </a:prstGeom>
          <a:noFill/>
        </p:spPr>
        <p:txBody>
          <a:bodyPr wrap="square" rtlCol="0">
            <a:spAutoFit/>
          </a:bodyPr>
          <a:lstStyle/>
          <a:p>
            <a:r>
              <a:rPr lang="en-US" sz="1200" dirty="0">
                <a:latin typeface="News Gothic MT" panose="020B0504020203020204" pitchFamily="34" charset="0"/>
              </a:rPr>
              <a:t>[8]	The subgraphs are not colored, this option will help to color it by the department. </a:t>
            </a:r>
          </a:p>
          <a:p>
            <a:endParaRPr lang="en-US" sz="1200" dirty="0">
              <a:latin typeface="News Gothic MT" panose="020B0504020203020204" pitchFamily="34" charset="0"/>
            </a:endParaRPr>
          </a:p>
          <a:p>
            <a:r>
              <a:rPr lang="en-US" sz="1200" dirty="0">
                <a:latin typeface="News Gothic MT" panose="020B0504020203020204" pitchFamily="34" charset="0"/>
              </a:rPr>
              <a:t>[9]	With multiselect enabled, the user can select multiple nodes with a </a:t>
            </a:r>
            <a:r>
              <a:rPr lang="en-US" sz="1200" dirty="0" err="1">
                <a:latin typeface="News Gothic MT" panose="020B0504020203020204" pitchFamily="34" charset="0"/>
              </a:rPr>
              <a:t>CTRL+click</a:t>
            </a:r>
            <a:r>
              <a:rPr lang="en-US" sz="1200" dirty="0">
                <a:latin typeface="News Gothic MT" panose="020B0504020203020204" pitchFamily="34" charset="0"/>
              </a:rPr>
              <a:t>. The subgraphs will also show the central nodes and their connections selected. </a:t>
            </a:r>
          </a:p>
        </p:txBody>
      </p:sp>
      <p:pic>
        <p:nvPicPr>
          <p:cNvPr id="9" name="Picture 8" descr="Chart&#10;&#10;Description automatically generated">
            <a:extLst>
              <a:ext uri="{FF2B5EF4-FFF2-40B4-BE49-F238E27FC236}">
                <a16:creationId xmlns:a16="http://schemas.microsoft.com/office/drawing/2014/main" id="{A6A58C70-661E-40A7-8CA1-F6090F85C09B}"/>
              </a:ext>
            </a:extLst>
          </p:cNvPr>
          <p:cNvPicPr>
            <a:picLocks noChangeAspect="1"/>
          </p:cNvPicPr>
          <p:nvPr/>
        </p:nvPicPr>
        <p:blipFill>
          <a:blip r:embed="rId2"/>
          <a:stretch>
            <a:fillRect/>
          </a:stretch>
        </p:blipFill>
        <p:spPr>
          <a:xfrm>
            <a:off x="566794" y="645069"/>
            <a:ext cx="5724407" cy="3174008"/>
          </a:xfrm>
          <a:prstGeom prst="rect">
            <a:avLst/>
          </a:prstGeom>
          <a:ln w="19050">
            <a:solidFill>
              <a:schemeClr val="bg1">
                <a:lumMod val="65000"/>
              </a:schemeClr>
            </a:solidFill>
          </a:ln>
        </p:spPr>
      </p:pic>
      <p:pic>
        <p:nvPicPr>
          <p:cNvPr id="10" name="Picture 9" descr="Chart&#10;&#10;Description automatically generated">
            <a:extLst>
              <a:ext uri="{FF2B5EF4-FFF2-40B4-BE49-F238E27FC236}">
                <a16:creationId xmlns:a16="http://schemas.microsoft.com/office/drawing/2014/main" id="{2C473AEF-7DED-4D9F-ACEB-6105DAE7C2F1}"/>
              </a:ext>
            </a:extLst>
          </p:cNvPr>
          <p:cNvPicPr>
            <a:picLocks noChangeAspect="1"/>
          </p:cNvPicPr>
          <p:nvPr/>
        </p:nvPicPr>
        <p:blipFill>
          <a:blip r:embed="rId3"/>
          <a:stretch>
            <a:fillRect/>
          </a:stretch>
        </p:blipFill>
        <p:spPr>
          <a:xfrm>
            <a:off x="566794" y="4954931"/>
            <a:ext cx="5724407" cy="3304613"/>
          </a:xfrm>
          <a:prstGeom prst="rect">
            <a:avLst/>
          </a:prstGeom>
          <a:ln w="19050">
            <a:solidFill>
              <a:schemeClr val="bg1">
                <a:lumMod val="65000"/>
              </a:schemeClr>
            </a:solidFill>
          </a:ln>
        </p:spPr>
      </p:pic>
      <p:sp>
        <p:nvSpPr>
          <p:cNvPr id="2" name="Slide Number Placeholder 1">
            <a:extLst>
              <a:ext uri="{FF2B5EF4-FFF2-40B4-BE49-F238E27FC236}">
                <a16:creationId xmlns:a16="http://schemas.microsoft.com/office/drawing/2014/main" id="{9CD870E3-744A-451F-B8CD-B477DCF36A00}"/>
              </a:ext>
            </a:extLst>
          </p:cNvPr>
          <p:cNvSpPr>
            <a:spLocks noGrp="1"/>
          </p:cNvSpPr>
          <p:nvPr>
            <p:ph type="sldNum" sz="quarter" idx="12"/>
          </p:nvPr>
        </p:nvSpPr>
        <p:spPr/>
        <p:txBody>
          <a:bodyPr/>
          <a:lstStyle/>
          <a:p>
            <a:fld id="{415A5F9A-C03C-4FBE-9A04-18D07BA40B69}" type="slidenum">
              <a:rPr lang="en-GB" smtClean="0"/>
              <a:t>12</a:t>
            </a:fld>
            <a:endParaRPr lang="en-GB"/>
          </a:p>
        </p:txBody>
      </p:sp>
    </p:spTree>
    <p:extLst>
      <p:ext uri="{BB962C8B-B14F-4D97-AF65-F5344CB8AC3E}">
        <p14:creationId xmlns:p14="http://schemas.microsoft.com/office/powerpoint/2010/main" val="4213172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C1DD01-8CAA-41A8-A405-5FBBA4B55A97}"/>
              </a:ext>
            </a:extLst>
          </p:cNvPr>
          <p:cNvSpPr txBox="1"/>
          <p:nvPr/>
        </p:nvSpPr>
        <p:spPr>
          <a:xfrm>
            <a:off x="0" y="0"/>
            <a:ext cx="4226222" cy="400110"/>
          </a:xfrm>
          <a:prstGeom prst="rect">
            <a:avLst/>
          </a:prstGeom>
          <a:noFill/>
        </p:spPr>
        <p:txBody>
          <a:bodyPr wrap="none" rtlCol="0">
            <a:spAutoFit/>
          </a:bodyPr>
          <a:lstStyle/>
          <a:p>
            <a:r>
              <a:rPr lang="en-GB" sz="2000" b="1" dirty="0">
                <a:latin typeface="News Gothic MT" panose="020B0504020203020204" pitchFamily="34" charset="0"/>
              </a:rPr>
              <a:t>Networks :: Inferential Statistics</a:t>
            </a:r>
          </a:p>
        </p:txBody>
      </p:sp>
      <p:sp>
        <p:nvSpPr>
          <p:cNvPr id="13" name="TextBox 12">
            <a:extLst>
              <a:ext uri="{FF2B5EF4-FFF2-40B4-BE49-F238E27FC236}">
                <a16:creationId xmlns:a16="http://schemas.microsoft.com/office/drawing/2014/main" id="{71652355-9017-4068-B30E-041FE311BB26}"/>
              </a:ext>
            </a:extLst>
          </p:cNvPr>
          <p:cNvSpPr txBox="1"/>
          <p:nvPr/>
        </p:nvSpPr>
        <p:spPr>
          <a:xfrm>
            <a:off x="140000" y="4937503"/>
            <a:ext cx="6577999" cy="276999"/>
          </a:xfrm>
          <a:prstGeom prst="rect">
            <a:avLst/>
          </a:prstGeom>
          <a:noFill/>
        </p:spPr>
        <p:txBody>
          <a:bodyPr wrap="square" rtlCol="0">
            <a:spAutoFit/>
          </a:bodyPr>
          <a:lstStyle/>
          <a:p>
            <a:r>
              <a:rPr lang="en-US" sz="1200" dirty="0">
                <a:latin typeface="News Gothic MT" panose="020B0504020203020204" pitchFamily="34" charset="0"/>
              </a:rPr>
              <a:t>[1] 	Email Subjects will give the text network. This option will take time to load. </a:t>
            </a:r>
          </a:p>
        </p:txBody>
      </p:sp>
      <p:pic>
        <p:nvPicPr>
          <p:cNvPr id="27" name="Picture 26" descr="A picture containing graphical user interface&#10;&#10;Description automatically generated">
            <a:extLst>
              <a:ext uri="{FF2B5EF4-FFF2-40B4-BE49-F238E27FC236}">
                <a16:creationId xmlns:a16="http://schemas.microsoft.com/office/drawing/2014/main" id="{B4CF0A12-37B8-485E-A852-B10DCA0BCE53}"/>
              </a:ext>
            </a:extLst>
          </p:cNvPr>
          <p:cNvPicPr>
            <a:picLocks noChangeAspect="1"/>
          </p:cNvPicPr>
          <p:nvPr/>
        </p:nvPicPr>
        <p:blipFill>
          <a:blip r:embed="rId2"/>
          <a:stretch>
            <a:fillRect/>
          </a:stretch>
        </p:blipFill>
        <p:spPr>
          <a:xfrm>
            <a:off x="142613" y="467871"/>
            <a:ext cx="6572774" cy="4296089"/>
          </a:xfrm>
          <a:prstGeom prst="rect">
            <a:avLst/>
          </a:prstGeom>
          <a:ln w="19050">
            <a:solidFill>
              <a:schemeClr val="bg1">
                <a:lumMod val="65000"/>
              </a:schemeClr>
            </a:solidFill>
          </a:ln>
        </p:spPr>
      </p:pic>
      <p:sp>
        <p:nvSpPr>
          <p:cNvPr id="28" name="Arrow: Pentagon 27">
            <a:extLst>
              <a:ext uri="{FF2B5EF4-FFF2-40B4-BE49-F238E27FC236}">
                <a16:creationId xmlns:a16="http://schemas.microsoft.com/office/drawing/2014/main" id="{5A332792-3D64-415F-B8C1-2EC17FE24390}"/>
              </a:ext>
            </a:extLst>
          </p:cNvPr>
          <p:cNvSpPr/>
          <p:nvPr/>
        </p:nvSpPr>
        <p:spPr>
          <a:xfrm>
            <a:off x="23815" y="712153"/>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1</a:t>
            </a:r>
          </a:p>
        </p:txBody>
      </p:sp>
      <p:sp>
        <p:nvSpPr>
          <p:cNvPr id="29" name="Arrow: Pentagon 28">
            <a:extLst>
              <a:ext uri="{FF2B5EF4-FFF2-40B4-BE49-F238E27FC236}">
                <a16:creationId xmlns:a16="http://schemas.microsoft.com/office/drawing/2014/main" id="{262F1B30-1C8A-48CB-B5B9-32C808543909}"/>
              </a:ext>
            </a:extLst>
          </p:cNvPr>
          <p:cNvSpPr/>
          <p:nvPr/>
        </p:nvSpPr>
        <p:spPr>
          <a:xfrm>
            <a:off x="23815" y="1100766"/>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2</a:t>
            </a:r>
          </a:p>
        </p:txBody>
      </p:sp>
      <p:pic>
        <p:nvPicPr>
          <p:cNvPr id="30" name="Picture 29" descr="Diagram&#10;&#10;Description automatically generated">
            <a:extLst>
              <a:ext uri="{FF2B5EF4-FFF2-40B4-BE49-F238E27FC236}">
                <a16:creationId xmlns:a16="http://schemas.microsoft.com/office/drawing/2014/main" id="{9E8DFF21-5B86-4113-AE49-5E84C128F85D}"/>
              </a:ext>
            </a:extLst>
          </p:cNvPr>
          <p:cNvPicPr>
            <a:picLocks noChangeAspect="1"/>
          </p:cNvPicPr>
          <p:nvPr/>
        </p:nvPicPr>
        <p:blipFill>
          <a:blip r:embed="rId3"/>
          <a:stretch>
            <a:fillRect/>
          </a:stretch>
        </p:blipFill>
        <p:spPr>
          <a:xfrm>
            <a:off x="140000" y="5388045"/>
            <a:ext cx="6570105" cy="4375080"/>
          </a:xfrm>
          <a:prstGeom prst="rect">
            <a:avLst/>
          </a:prstGeom>
          <a:ln w="19050">
            <a:solidFill>
              <a:schemeClr val="bg1">
                <a:lumMod val="65000"/>
              </a:schemeClr>
            </a:solidFill>
          </a:ln>
        </p:spPr>
      </p:pic>
      <p:sp>
        <p:nvSpPr>
          <p:cNvPr id="31" name="TextBox 30">
            <a:extLst>
              <a:ext uri="{FF2B5EF4-FFF2-40B4-BE49-F238E27FC236}">
                <a16:creationId xmlns:a16="http://schemas.microsoft.com/office/drawing/2014/main" id="{5DB42B7B-EB7F-4F69-A839-3C823F0FC1AD}"/>
              </a:ext>
            </a:extLst>
          </p:cNvPr>
          <p:cNvSpPr txBox="1"/>
          <p:nvPr/>
        </p:nvSpPr>
        <p:spPr>
          <a:xfrm>
            <a:off x="109915" y="9936668"/>
            <a:ext cx="6577999" cy="461665"/>
          </a:xfrm>
          <a:prstGeom prst="rect">
            <a:avLst/>
          </a:prstGeom>
          <a:noFill/>
        </p:spPr>
        <p:txBody>
          <a:bodyPr wrap="square" rtlCol="0">
            <a:spAutoFit/>
          </a:bodyPr>
          <a:lstStyle/>
          <a:p>
            <a:r>
              <a:rPr lang="en-US" sz="1200" dirty="0">
                <a:latin typeface="News Gothic MT" panose="020B0504020203020204" pitchFamily="34" charset="0"/>
              </a:rPr>
              <a:t>[2] 	As previously described, the nodes can be resized by 2 algorithms, degree and betweenness.</a:t>
            </a:r>
          </a:p>
        </p:txBody>
      </p:sp>
      <p:sp>
        <p:nvSpPr>
          <p:cNvPr id="2" name="Slide Number Placeholder 1">
            <a:extLst>
              <a:ext uri="{FF2B5EF4-FFF2-40B4-BE49-F238E27FC236}">
                <a16:creationId xmlns:a16="http://schemas.microsoft.com/office/drawing/2014/main" id="{F365DF5A-1517-47D9-8F32-1EDF1EA1FEA9}"/>
              </a:ext>
            </a:extLst>
          </p:cNvPr>
          <p:cNvSpPr>
            <a:spLocks noGrp="1"/>
          </p:cNvSpPr>
          <p:nvPr>
            <p:ph type="sldNum" sz="quarter" idx="12"/>
          </p:nvPr>
        </p:nvSpPr>
        <p:spPr/>
        <p:txBody>
          <a:bodyPr/>
          <a:lstStyle/>
          <a:p>
            <a:fld id="{415A5F9A-C03C-4FBE-9A04-18D07BA40B69}" type="slidenum">
              <a:rPr lang="en-GB" smtClean="0"/>
              <a:t>13</a:t>
            </a:fld>
            <a:endParaRPr lang="en-GB"/>
          </a:p>
        </p:txBody>
      </p:sp>
    </p:spTree>
    <p:extLst>
      <p:ext uri="{BB962C8B-B14F-4D97-AF65-F5344CB8AC3E}">
        <p14:creationId xmlns:p14="http://schemas.microsoft.com/office/powerpoint/2010/main" val="1045609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Graphical user interface, application&#10;&#10;Description automatically generated">
            <a:extLst>
              <a:ext uri="{FF2B5EF4-FFF2-40B4-BE49-F238E27FC236}">
                <a16:creationId xmlns:a16="http://schemas.microsoft.com/office/drawing/2014/main" id="{E5C36AAA-33E9-464A-83A3-BD02C0037688}"/>
              </a:ext>
            </a:extLst>
          </p:cNvPr>
          <p:cNvPicPr>
            <a:picLocks noChangeAspect="1"/>
          </p:cNvPicPr>
          <p:nvPr/>
        </p:nvPicPr>
        <p:blipFill rotWithShape="1">
          <a:blip r:embed="rId2"/>
          <a:srcRect b="15720"/>
          <a:stretch/>
        </p:blipFill>
        <p:spPr>
          <a:xfrm>
            <a:off x="134847" y="472673"/>
            <a:ext cx="5234337" cy="783694"/>
          </a:xfrm>
          <a:prstGeom prst="rect">
            <a:avLst/>
          </a:prstGeom>
        </p:spPr>
      </p:pic>
      <p:sp>
        <p:nvSpPr>
          <p:cNvPr id="4" name="TextBox 3">
            <a:extLst>
              <a:ext uri="{FF2B5EF4-FFF2-40B4-BE49-F238E27FC236}">
                <a16:creationId xmlns:a16="http://schemas.microsoft.com/office/drawing/2014/main" id="{7DC1DD01-8CAA-41A8-A405-5FBBA4B55A97}"/>
              </a:ext>
            </a:extLst>
          </p:cNvPr>
          <p:cNvSpPr txBox="1"/>
          <p:nvPr/>
        </p:nvSpPr>
        <p:spPr>
          <a:xfrm>
            <a:off x="0" y="0"/>
            <a:ext cx="6190926" cy="400110"/>
          </a:xfrm>
          <a:prstGeom prst="rect">
            <a:avLst/>
          </a:prstGeom>
          <a:noFill/>
        </p:spPr>
        <p:txBody>
          <a:bodyPr wrap="none" rtlCol="0">
            <a:spAutoFit/>
          </a:bodyPr>
          <a:lstStyle/>
          <a:p>
            <a:r>
              <a:rPr lang="en-GB" sz="2000" b="1" dirty="0">
                <a:latin typeface="News Gothic MT" panose="020B0504020203020204" pitchFamily="34" charset="0"/>
              </a:rPr>
              <a:t>Employee Movement Plot :: Inferential Statistics</a:t>
            </a:r>
          </a:p>
        </p:txBody>
      </p:sp>
      <p:sp>
        <p:nvSpPr>
          <p:cNvPr id="6" name="Rectangle: Rounded Corners 5">
            <a:extLst>
              <a:ext uri="{FF2B5EF4-FFF2-40B4-BE49-F238E27FC236}">
                <a16:creationId xmlns:a16="http://schemas.microsoft.com/office/drawing/2014/main" id="{041D95E1-3784-422B-B4DF-D12D28A9A7F2}"/>
              </a:ext>
            </a:extLst>
          </p:cNvPr>
          <p:cNvSpPr/>
          <p:nvPr/>
        </p:nvSpPr>
        <p:spPr>
          <a:xfrm>
            <a:off x="2987084" y="818653"/>
            <a:ext cx="876300" cy="205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B7D177A-E431-4088-8DBC-DC8B25AAB39A}"/>
              </a:ext>
            </a:extLst>
          </p:cNvPr>
          <p:cNvSpPr txBox="1"/>
          <p:nvPr/>
        </p:nvSpPr>
        <p:spPr>
          <a:xfrm>
            <a:off x="9392" y="1360981"/>
            <a:ext cx="6043706" cy="307777"/>
          </a:xfrm>
          <a:prstGeom prst="rect">
            <a:avLst/>
          </a:prstGeom>
          <a:noFill/>
        </p:spPr>
        <p:txBody>
          <a:bodyPr wrap="none" rtlCol="0">
            <a:spAutoFit/>
          </a:bodyPr>
          <a:lstStyle/>
          <a:p>
            <a:r>
              <a:rPr lang="en-SG" sz="1400" dirty="0">
                <a:latin typeface="News Gothic MT" panose="020B0504020203020204" pitchFamily="34" charset="0"/>
              </a:rPr>
              <a:t>Under the tab </a:t>
            </a:r>
            <a:r>
              <a:rPr lang="en-SG" sz="1400" b="1" dirty="0">
                <a:latin typeface="News Gothic MT" panose="020B0504020203020204" pitchFamily="34" charset="0"/>
              </a:rPr>
              <a:t>Inferential Statistics</a:t>
            </a:r>
            <a:r>
              <a:rPr lang="en-SG" sz="1400" dirty="0">
                <a:latin typeface="News Gothic MT" panose="020B0504020203020204" pitchFamily="34" charset="0"/>
              </a:rPr>
              <a:t>, select </a:t>
            </a:r>
            <a:r>
              <a:rPr lang="en-SG" sz="1400" b="1" dirty="0">
                <a:latin typeface="News Gothic MT" panose="020B0504020203020204" pitchFamily="34" charset="0"/>
              </a:rPr>
              <a:t>Employee Movement Plot</a:t>
            </a:r>
          </a:p>
        </p:txBody>
      </p:sp>
      <p:sp>
        <p:nvSpPr>
          <p:cNvPr id="13" name="TextBox 12">
            <a:extLst>
              <a:ext uri="{FF2B5EF4-FFF2-40B4-BE49-F238E27FC236}">
                <a16:creationId xmlns:a16="http://schemas.microsoft.com/office/drawing/2014/main" id="{71652355-9017-4068-B30E-041FE311BB26}"/>
              </a:ext>
            </a:extLst>
          </p:cNvPr>
          <p:cNvSpPr txBox="1"/>
          <p:nvPr/>
        </p:nvSpPr>
        <p:spPr>
          <a:xfrm>
            <a:off x="136235" y="6452352"/>
            <a:ext cx="6577999" cy="3600986"/>
          </a:xfrm>
          <a:prstGeom prst="rect">
            <a:avLst/>
          </a:prstGeom>
          <a:noFill/>
        </p:spPr>
        <p:txBody>
          <a:bodyPr wrap="square" rtlCol="0">
            <a:spAutoFit/>
          </a:bodyPr>
          <a:lstStyle/>
          <a:p>
            <a:r>
              <a:rPr lang="en-US" sz="1200" dirty="0">
                <a:latin typeface="News Gothic MT" panose="020B0504020203020204" pitchFamily="34" charset="0"/>
              </a:rPr>
              <a:t>[1]	Select the </a:t>
            </a:r>
            <a:r>
              <a:rPr lang="en-US" sz="1200" dirty="0" err="1">
                <a:latin typeface="News Gothic MT" panose="020B0504020203020204" pitchFamily="34" charset="0"/>
              </a:rPr>
              <a:t>GASTech</a:t>
            </a:r>
            <a:r>
              <a:rPr lang="en-US" sz="1200" dirty="0">
                <a:latin typeface="News Gothic MT" panose="020B0504020203020204" pitchFamily="34" charset="0"/>
              </a:rPr>
              <a:t> Employee.</a:t>
            </a:r>
          </a:p>
          <a:p>
            <a:endParaRPr lang="en-US" sz="1200" dirty="0">
              <a:latin typeface="News Gothic MT" panose="020B0504020203020204" pitchFamily="34" charset="0"/>
            </a:endParaRPr>
          </a:p>
          <a:p>
            <a:r>
              <a:rPr lang="en-US" sz="1200" dirty="0">
                <a:latin typeface="News Gothic MT" panose="020B0504020203020204" pitchFamily="34" charset="0"/>
              </a:rPr>
              <a:t>[2]	Select the specific date to explore.</a:t>
            </a:r>
          </a:p>
          <a:p>
            <a:endParaRPr lang="en-US" sz="1200" dirty="0">
              <a:latin typeface="News Gothic MT" panose="020B0504020203020204" pitchFamily="34" charset="0"/>
            </a:endParaRPr>
          </a:p>
          <a:p>
            <a:r>
              <a:rPr lang="en-US" sz="1200" dirty="0">
                <a:latin typeface="News Gothic MT" panose="020B0504020203020204" pitchFamily="34" charset="0"/>
              </a:rPr>
              <a:t>[3]	Provide the definition for parking duration (3 – 15 mins) This would determine the number of locations he/she had been too. If 5 mins were to be selected, that would mean that any time difference of 5 mins or more would be treated as a stop..</a:t>
            </a:r>
          </a:p>
          <a:p>
            <a:endParaRPr lang="en-US" sz="1200" dirty="0">
              <a:latin typeface="News Gothic MT" panose="020B0504020203020204" pitchFamily="34" charset="0"/>
            </a:endParaRPr>
          </a:p>
          <a:p>
            <a:r>
              <a:rPr lang="en-US" sz="1200" dirty="0">
                <a:latin typeface="News Gothic MT" panose="020B0504020203020204" pitchFamily="34" charset="0"/>
              </a:rPr>
              <a:t>[4]	The map, with the corresponding routes would appear. Sky Blue would represent the homes of </a:t>
            </a:r>
            <a:r>
              <a:rPr lang="en-US" sz="1200" dirty="0" err="1">
                <a:latin typeface="News Gothic MT" panose="020B0504020203020204" pitchFamily="34" charset="0"/>
              </a:rPr>
              <a:t>GASTech</a:t>
            </a:r>
            <a:r>
              <a:rPr lang="en-US" sz="1200" dirty="0">
                <a:latin typeface="News Gothic MT" panose="020B0504020203020204" pitchFamily="34" charset="0"/>
              </a:rPr>
              <a:t> Employees, Light Green to represent locations, while the orange dot would indicate the locations that the employee had been to. The dot with a yellow backing indicates the residential home of the employee.</a:t>
            </a:r>
          </a:p>
          <a:p>
            <a:endParaRPr lang="en-US" sz="1200" dirty="0">
              <a:latin typeface="News Gothic MT" panose="020B0504020203020204" pitchFamily="34" charset="0"/>
            </a:endParaRPr>
          </a:p>
          <a:p>
            <a:r>
              <a:rPr lang="en-US" sz="1200" dirty="0">
                <a:latin typeface="News Gothic MT" panose="020B0504020203020204" pitchFamily="34" charset="0"/>
              </a:rPr>
              <a:t>[5]	The order of the locations would be reflected on the </a:t>
            </a:r>
            <a:r>
              <a:rPr lang="en-US" sz="1200" dirty="0" err="1">
                <a:latin typeface="News Gothic MT" panose="020B0504020203020204" pitchFamily="34" charset="0"/>
              </a:rPr>
              <a:t>datatable</a:t>
            </a:r>
            <a:r>
              <a:rPr lang="en-US" sz="1200" dirty="0">
                <a:latin typeface="News Gothic MT" panose="020B0504020203020204" pitchFamily="34" charset="0"/>
              </a:rPr>
              <a:t>, time of arrival, departure time and the duration he/she had spent at the location.</a:t>
            </a:r>
          </a:p>
          <a:p>
            <a:endParaRPr lang="en-US" sz="1200" dirty="0">
              <a:latin typeface="News Gothic MT" panose="020B0504020203020204" pitchFamily="34" charset="0"/>
            </a:endParaRPr>
          </a:p>
          <a:p>
            <a:r>
              <a:rPr lang="en-US" sz="1200" dirty="0">
                <a:latin typeface="News Gothic MT" panose="020B0504020203020204" pitchFamily="34" charset="0"/>
              </a:rPr>
              <a:t>[6]	Based on the locations listed, it would indicate the duration statistics for the locations, in the form of a box plot, to allow the investigator to infer if the stay at the location was longer than usual.</a:t>
            </a:r>
          </a:p>
        </p:txBody>
      </p:sp>
      <p:sp>
        <p:nvSpPr>
          <p:cNvPr id="8" name="Rectangle 7">
            <a:extLst>
              <a:ext uri="{FF2B5EF4-FFF2-40B4-BE49-F238E27FC236}">
                <a16:creationId xmlns:a16="http://schemas.microsoft.com/office/drawing/2014/main" id="{0CBF9E87-C3EF-4DD3-ADE8-DB4FE7CCEA30}"/>
              </a:ext>
            </a:extLst>
          </p:cNvPr>
          <p:cNvSpPr/>
          <p:nvPr/>
        </p:nvSpPr>
        <p:spPr>
          <a:xfrm>
            <a:off x="136235" y="472673"/>
            <a:ext cx="6664748" cy="78369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Diagram&#10;&#10;Description automatically generated">
            <a:extLst>
              <a:ext uri="{FF2B5EF4-FFF2-40B4-BE49-F238E27FC236}">
                <a16:creationId xmlns:a16="http://schemas.microsoft.com/office/drawing/2014/main" id="{86E5054E-7256-46AE-97D5-8EABE6C798F2}"/>
              </a:ext>
            </a:extLst>
          </p:cNvPr>
          <p:cNvPicPr>
            <a:picLocks noChangeAspect="1"/>
          </p:cNvPicPr>
          <p:nvPr/>
        </p:nvPicPr>
        <p:blipFill>
          <a:blip r:embed="rId3"/>
          <a:stretch>
            <a:fillRect/>
          </a:stretch>
        </p:blipFill>
        <p:spPr>
          <a:xfrm>
            <a:off x="144251" y="1668758"/>
            <a:ext cx="6664748" cy="2054494"/>
          </a:xfrm>
          <a:prstGeom prst="rect">
            <a:avLst/>
          </a:prstGeom>
        </p:spPr>
      </p:pic>
      <p:pic>
        <p:nvPicPr>
          <p:cNvPr id="21" name="Picture 20" descr="Diagram&#10;&#10;Description automatically generated">
            <a:extLst>
              <a:ext uri="{FF2B5EF4-FFF2-40B4-BE49-F238E27FC236}">
                <a16:creationId xmlns:a16="http://schemas.microsoft.com/office/drawing/2014/main" id="{740154C5-CE34-470D-B530-85B466AC2101}"/>
              </a:ext>
            </a:extLst>
          </p:cNvPr>
          <p:cNvPicPr>
            <a:picLocks noChangeAspect="1"/>
          </p:cNvPicPr>
          <p:nvPr/>
        </p:nvPicPr>
        <p:blipFill>
          <a:blip r:embed="rId4"/>
          <a:stretch>
            <a:fillRect/>
          </a:stretch>
        </p:blipFill>
        <p:spPr>
          <a:xfrm>
            <a:off x="144251" y="3634248"/>
            <a:ext cx="6617608" cy="2306083"/>
          </a:xfrm>
          <a:prstGeom prst="rect">
            <a:avLst/>
          </a:prstGeom>
        </p:spPr>
      </p:pic>
      <p:sp>
        <p:nvSpPr>
          <p:cNvPr id="29" name="Rectangle 28">
            <a:extLst>
              <a:ext uri="{FF2B5EF4-FFF2-40B4-BE49-F238E27FC236}">
                <a16:creationId xmlns:a16="http://schemas.microsoft.com/office/drawing/2014/main" id="{620E1C35-1097-4118-9C72-4D2552B4CB5B}"/>
              </a:ext>
            </a:extLst>
          </p:cNvPr>
          <p:cNvSpPr/>
          <p:nvPr/>
        </p:nvSpPr>
        <p:spPr>
          <a:xfrm>
            <a:off x="134847" y="1663160"/>
            <a:ext cx="6664748" cy="4277171"/>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Pentagon 29">
            <a:extLst>
              <a:ext uri="{FF2B5EF4-FFF2-40B4-BE49-F238E27FC236}">
                <a16:creationId xmlns:a16="http://schemas.microsoft.com/office/drawing/2014/main" id="{B50CA81D-4DE3-42AF-A97F-84B18CD76BC2}"/>
              </a:ext>
            </a:extLst>
          </p:cNvPr>
          <p:cNvSpPr/>
          <p:nvPr/>
        </p:nvSpPr>
        <p:spPr>
          <a:xfrm>
            <a:off x="9392" y="2009400"/>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1</a:t>
            </a:r>
          </a:p>
        </p:txBody>
      </p:sp>
      <p:sp>
        <p:nvSpPr>
          <p:cNvPr id="31" name="Arrow: Pentagon 30">
            <a:extLst>
              <a:ext uri="{FF2B5EF4-FFF2-40B4-BE49-F238E27FC236}">
                <a16:creationId xmlns:a16="http://schemas.microsoft.com/office/drawing/2014/main" id="{B3D40B8B-53E7-4C82-BEC6-F41399739EAD}"/>
              </a:ext>
            </a:extLst>
          </p:cNvPr>
          <p:cNvSpPr/>
          <p:nvPr/>
        </p:nvSpPr>
        <p:spPr>
          <a:xfrm>
            <a:off x="9392" y="2388149"/>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2</a:t>
            </a:r>
          </a:p>
        </p:txBody>
      </p:sp>
      <p:sp>
        <p:nvSpPr>
          <p:cNvPr id="32" name="Arrow: Pentagon 31">
            <a:extLst>
              <a:ext uri="{FF2B5EF4-FFF2-40B4-BE49-F238E27FC236}">
                <a16:creationId xmlns:a16="http://schemas.microsoft.com/office/drawing/2014/main" id="{A09B7CBE-2465-451B-9D47-F739DD115F81}"/>
              </a:ext>
            </a:extLst>
          </p:cNvPr>
          <p:cNvSpPr/>
          <p:nvPr/>
        </p:nvSpPr>
        <p:spPr>
          <a:xfrm>
            <a:off x="9392" y="2766898"/>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3</a:t>
            </a:r>
          </a:p>
        </p:txBody>
      </p:sp>
      <p:sp>
        <p:nvSpPr>
          <p:cNvPr id="34" name="Arrow: Pentagon 33">
            <a:extLst>
              <a:ext uri="{FF2B5EF4-FFF2-40B4-BE49-F238E27FC236}">
                <a16:creationId xmlns:a16="http://schemas.microsoft.com/office/drawing/2014/main" id="{BC19C819-3CC9-46C4-8C96-C2B4CB84D4D4}"/>
              </a:ext>
            </a:extLst>
          </p:cNvPr>
          <p:cNvSpPr/>
          <p:nvPr/>
        </p:nvSpPr>
        <p:spPr>
          <a:xfrm rot="5400000">
            <a:off x="1530687" y="3646681"/>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700" b="1" dirty="0">
                <a:solidFill>
                  <a:schemeClr val="tx1"/>
                </a:solidFill>
                <a:latin typeface="News Gothic MT" panose="020B0504020203020204" pitchFamily="34" charset="0"/>
              </a:rPr>
              <a:t>5</a:t>
            </a:r>
          </a:p>
        </p:txBody>
      </p:sp>
      <p:sp>
        <p:nvSpPr>
          <p:cNvPr id="35" name="Arrow: Pentagon 34">
            <a:extLst>
              <a:ext uri="{FF2B5EF4-FFF2-40B4-BE49-F238E27FC236}">
                <a16:creationId xmlns:a16="http://schemas.microsoft.com/office/drawing/2014/main" id="{16D47A51-29F5-4161-AD5D-9FC4830C7258}"/>
              </a:ext>
            </a:extLst>
          </p:cNvPr>
          <p:cNvSpPr/>
          <p:nvPr/>
        </p:nvSpPr>
        <p:spPr>
          <a:xfrm rot="5400000">
            <a:off x="5308253" y="3646681"/>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700" b="1" dirty="0">
                <a:solidFill>
                  <a:schemeClr val="tx1"/>
                </a:solidFill>
                <a:latin typeface="News Gothic MT" panose="020B0504020203020204" pitchFamily="34" charset="0"/>
              </a:rPr>
              <a:t>6</a:t>
            </a:r>
          </a:p>
        </p:txBody>
      </p:sp>
      <p:sp>
        <p:nvSpPr>
          <p:cNvPr id="36" name="Arrow: Pentagon 35">
            <a:extLst>
              <a:ext uri="{FF2B5EF4-FFF2-40B4-BE49-F238E27FC236}">
                <a16:creationId xmlns:a16="http://schemas.microsoft.com/office/drawing/2014/main" id="{EF3A3E49-1E41-476E-B994-DA946BDD9C41}"/>
              </a:ext>
            </a:extLst>
          </p:cNvPr>
          <p:cNvSpPr/>
          <p:nvPr/>
        </p:nvSpPr>
        <p:spPr>
          <a:xfrm rot="5400000">
            <a:off x="4540587" y="1728866"/>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700" b="1" dirty="0">
                <a:solidFill>
                  <a:schemeClr val="tx1"/>
                </a:solidFill>
                <a:latin typeface="News Gothic MT" panose="020B0504020203020204" pitchFamily="34" charset="0"/>
              </a:rPr>
              <a:t>4</a:t>
            </a:r>
          </a:p>
        </p:txBody>
      </p:sp>
      <p:sp>
        <p:nvSpPr>
          <p:cNvPr id="22" name="Slide Number Placeholder 21">
            <a:extLst>
              <a:ext uri="{FF2B5EF4-FFF2-40B4-BE49-F238E27FC236}">
                <a16:creationId xmlns:a16="http://schemas.microsoft.com/office/drawing/2014/main" id="{546C5907-E65A-4B0F-AA88-3F1E18A2E06F}"/>
              </a:ext>
            </a:extLst>
          </p:cNvPr>
          <p:cNvSpPr>
            <a:spLocks noGrp="1"/>
          </p:cNvSpPr>
          <p:nvPr>
            <p:ph type="sldNum" sz="quarter" idx="12"/>
          </p:nvPr>
        </p:nvSpPr>
        <p:spPr/>
        <p:txBody>
          <a:bodyPr/>
          <a:lstStyle/>
          <a:p>
            <a:fld id="{415A5F9A-C03C-4FBE-9A04-18D07BA40B69}" type="slidenum">
              <a:rPr lang="en-GB" smtClean="0"/>
              <a:t>14</a:t>
            </a:fld>
            <a:endParaRPr lang="en-GB"/>
          </a:p>
        </p:txBody>
      </p:sp>
    </p:spTree>
    <p:extLst>
      <p:ext uri="{BB962C8B-B14F-4D97-AF65-F5344CB8AC3E}">
        <p14:creationId xmlns:p14="http://schemas.microsoft.com/office/powerpoint/2010/main" val="544791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Graphical user interface&#10;&#10;Description automatically generated with low confidence">
            <a:extLst>
              <a:ext uri="{FF2B5EF4-FFF2-40B4-BE49-F238E27FC236}">
                <a16:creationId xmlns:a16="http://schemas.microsoft.com/office/drawing/2014/main" id="{E08CF305-496B-4F67-9A03-3E678CD94E6A}"/>
              </a:ext>
            </a:extLst>
          </p:cNvPr>
          <p:cNvPicPr>
            <a:picLocks noChangeAspect="1"/>
          </p:cNvPicPr>
          <p:nvPr/>
        </p:nvPicPr>
        <p:blipFill>
          <a:blip r:embed="rId2"/>
          <a:stretch>
            <a:fillRect/>
          </a:stretch>
        </p:blipFill>
        <p:spPr>
          <a:xfrm>
            <a:off x="168441" y="4391710"/>
            <a:ext cx="6588306" cy="1473434"/>
          </a:xfrm>
          <a:prstGeom prst="rect">
            <a:avLst/>
          </a:prstGeom>
        </p:spPr>
      </p:pic>
      <p:pic>
        <p:nvPicPr>
          <p:cNvPr id="22" name="Picture 21" descr="Chart&#10;&#10;Description automatically generated">
            <a:extLst>
              <a:ext uri="{FF2B5EF4-FFF2-40B4-BE49-F238E27FC236}">
                <a16:creationId xmlns:a16="http://schemas.microsoft.com/office/drawing/2014/main" id="{4BB1EF2A-FC2F-4C67-882E-9C87F769260C}"/>
              </a:ext>
            </a:extLst>
          </p:cNvPr>
          <p:cNvPicPr>
            <a:picLocks noChangeAspect="1"/>
          </p:cNvPicPr>
          <p:nvPr/>
        </p:nvPicPr>
        <p:blipFill rotWithShape="1">
          <a:blip r:embed="rId3"/>
          <a:srcRect t="11038"/>
          <a:stretch/>
        </p:blipFill>
        <p:spPr>
          <a:xfrm>
            <a:off x="134847" y="1677119"/>
            <a:ext cx="6655494" cy="2641276"/>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CBBBE9E-D590-4424-AB99-964CDACDB36A}"/>
              </a:ext>
            </a:extLst>
          </p:cNvPr>
          <p:cNvPicPr>
            <a:picLocks noChangeAspect="1"/>
          </p:cNvPicPr>
          <p:nvPr/>
        </p:nvPicPr>
        <p:blipFill rotWithShape="1">
          <a:blip r:embed="rId4"/>
          <a:srcRect b="70855"/>
          <a:stretch/>
        </p:blipFill>
        <p:spPr>
          <a:xfrm>
            <a:off x="134847" y="474101"/>
            <a:ext cx="6568435" cy="799165"/>
          </a:xfrm>
          <a:prstGeom prst="rect">
            <a:avLst/>
          </a:prstGeom>
        </p:spPr>
      </p:pic>
      <p:sp>
        <p:nvSpPr>
          <p:cNvPr id="4" name="TextBox 3">
            <a:extLst>
              <a:ext uri="{FF2B5EF4-FFF2-40B4-BE49-F238E27FC236}">
                <a16:creationId xmlns:a16="http://schemas.microsoft.com/office/drawing/2014/main" id="{7DC1DD01-8CAA-41A8-A405-5FBBA4B55A97}"/>
              </a:ext>
            </a:extLst>
          </p:cNvPr>
          <p:cNvSpPr txBox="1"/>
          <p:nvPr/>
        </p:nvSpPr>
        <p:spPr>
          <a:xfrm>
            <a:off x="0" y="0"/>
            <a:ext cx="6646307" cy="400110"/>
          </a:xfrm>
          <a:prstGeom prst="rect">
            <a:avLst/>
          </a:prstGeom>
          <a:noFill/>
        </p:spPr>
        <p:txBody>
          <a:bodyPr wrap="none" rtlCol="0">
            <a:spAutoFit/>
          </a:bodyPr>
          <a:lstStyle/>
          <a:p>
            <a:r>
              <a:rPr lang="en-GB" sz="2000" b="1" dirty="0">
                <a:latin typeface="News Gothic MT" panose="020B0504020203020204" pitchFamily="34" charset="0"/>
              </a:rPr>
              <a:t>Transaction Amount Analysis :: Inferential Statistics</a:t>
            </a:r>
          </a:p>
        </p:txBody>
      </p:sp>
      <p:sp>
        <p:nvSpPr>
          <p:cNvPr id="6" name="Rectangle: Rounded Corners 5">
            <a:extLst>
              <a:ext uri="{FF2B5EF4-FFF2-40B4-BE49-F238E27FC236}">
                <a16:creationId xmlns:a16="http://schemas.microsoft.com/office/drawing/2014/main" id="{041D95E1-3784-422B-B4DF-D12D28A9A7F2}"/>
              </a:ext>
            </a:extLst>
          </p:cNvPr>
          <p:cNvSpPr/>
          <p:nvPr/>
        </p:nvSpPr>
        <p:spPr>
          <a:xfrm>
            <a:off x="2987084" y="894853"/>
            <a:ext cx="876300" cy="205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B7D177A-E431-4088-8DBC-DC8B25AAB39A}"/>
              </a:ext>
            </a:extLst>
          </p:cNvPr>
          <p:cNvSpPr txBox="1"/>
          <p:nvPr/>
        </p:nvSpPr>
        <p:spPr>
          <a:xfrm>
            <a:off x="9392" y="1360981"/>
            <a:ext cx="6366936" cy="307777"/>
          </a:xfrm>
          <a:prstGeom prst="rect">
            <a:avLst/>
          </a:prstGeom>
          <a:noFill/>
        </p:spPr>
        <p:txBody>
          <a:bodyPr wrap="none" rtlCol="0">
            <a:spAutoFit/>
          </a:bodyPr>
          <a:lstStyle/>
          <a:p>
            <a:r>
              <a:rPr lang="en-SG" sz="1400" dirty="0">
                <a:latin typeface="News Gothic MT" panose="020B0504020203020204" pitchFamily="34" charset="0"/>
              </a:rPr>
              <a:t>Under the tab </a:t>
            </a:r>
            <a:r>
              <a:rPr lang="en-SG" sz="1400" b="1" dirty="0">
                <a:latin typeface="News Gothic MT" panose="020B0504020203020204" pitchFamily="34" charset="0"/>
              </a:rPr>
              <a:t>Inferential Statistics</a:t>
            </a:r>
            <a:r>
              <a:rPr lang="en-SG" sz="1400" dirty="0">
                <a:latin typeface="News Gothic MT" panose="020B0504020203020204" pitchFamily="34" charset="0"/>
              </a:rPr>
              <a:t>, select </a:t>
            </a:r>
            <a:r>
              <a:rPr lang="en-SG" sz="1400" b="1" dirty="0">
                <a:latin typeface="News Gothic MT" panose="020B0504020203020204" pitchFamily="34" charset="0"/>
              </a:rPr>
              <a:t>Transaction Amount Analysis</a:t>
            </a:r>
          </a:p>
        </p:txBody>
      </p:sp>
      <p:sp>
        <p:nvSpPr>
          <p:cNvPr id="13" name="TextBox 12">
            <a:extLst>
              <a:ext uri="{FF2B5EF4-FFF2-40B4-BE49-F238E27FC236}">
                <a16:creationId xmlns:a16="http://schemas.microsoft.com/office/drawing/2014/main" id="{71652355-9017-4068-B30E-041FE311BB26}"/>
              </a:ext>
            </a:extLst>
          </p:cNvPr>
          <p:cNvSpPr txBox="1"/>
          <p:nvPr/>
        </p:nvSpPr>
        <p:spPr>
          <a:xfrm>
            <a:off x="136235" y="6452352"/>
            <a:ext cx="6577999" cy="2862322"/>
          </a:xfrm>
          <a:prstGeom prst="rect">
            <a:avLst/>
          </a:prstGeom>
          <a:noFill/>
        </p:spPr>
        <p:txBody>
          <a:bodyPr wrap="square" rtlCol="0">
            <a:spAutoFit/>
          </a:bodyPr>
          <a:lstStyle/>
          <a:p>
            <a:r>
              <a:rPr lang="en-US" sz="1200" dirty="0">
                <a:latin typeface="News Gothic MT" panose="020B0504020203020204" pitchFamily="34" charset="0"/>
              </a:rPr>
              <a:t>[1]	Select the category of locations you would like to display boxplots and compare the transaction amounts for. The locations are categorized so that the transactions of the same type are compared. For e.g. we can observe that for the eateries, higher amounts are spent at Abila </a:t>
            </a:r>
            <a:r>
              <a:rPr lang="en-US" sz="1200" dirty="0" err="1">
                <a:latin typeface="News Gothic MT" panose="020B0504020203020204" pitchFamily="34" charset="0"/>
              </a:rPr>
              <a:t>Zacharo</a:t>
            </a:r>
            <a:r>
              <a:rPr lang="en-US" sz="1200" dirty="0">
                <a:latin typeface="News Gothic MT" panose="020B0504020203020204" pitchFamily="34" charset="0"/>
              </a:rPr>
              <a:t> compared to Coffee </a:t>
            </a:r>
            <a:r>
              <a:rPr lang="en-US" sz="1200" dirty="0" err="1">
                <a:latin typeface="News Gothic MT" panose="020B0504020203020204" pitchFamily="34" charset="0"/>
              </a:rPr>
              <a:t>Cameleon</a:t>
            </a:r>
            <a:r>
              <a:rPr lang="en-US" sz="1200" dirty="0">
                <a:latin typeface="News Gothic MT" panose="020B0504020203020204" pitchFamily="34" charset="0"/>
              </a:rPr>
              <a:t>. Note that the x-axis is a log-scale. </a:t>
            </a:r>
          </a:p>
          <a:p>
            <a:endParaRPr lang="en-US" sz="1200" dirty="0">
              <a:latin typeface="News Gothic MT" panose="020B0504020203020204" pitchFamily="34" charset="0"/>
            </a:endParaRPr>
          </a:p>
          <a:p>
            <a:r>
              <a:rPr lang="en-US" sz="1200" dirty="0">
                <a:latin typeface="News Gothic MT" panose="020B0504020203020204" pitchFamily="34" charset="0"/>
              </a:rPr>
              <a:t>[2]	You may also hover along the box plots to view the distribution of each individual transaction, appearing as a tooltip. Outliers are also highlighted in red.</a:t>
            </a:r>
          </a:p>
          <a:p>
            <a:endParaRPr lang="en-US" sz="1200" dirty="0">
              <a:latin typeface="News Gothic MT" panose="020B0504020203020204" pitchFamily="34" charset="0"/>
            </a:endParaRPr>
          </a:p>
          <a:p>
            <a:r>
              <a:rPr lang="en-US" sz="1200" dirty="0">
                <a:latin typeface="News Gothic MT" panose="020B0504020203020204" pitchFamily="34" charset="0"/>
              </a:rPr>
              <a:t>[3]	Select the card type you want to visualize the transaction spread for, and then the card number</a:t>
            </a:r>
          </a:p>
          <a:p>
            <a:endParaRPr lang="en-US" sz="1200" dirty="0">
              <a:latin typeface="News Gothic MT" panose="020B0504020203020204" pitchFamily="34" charset="0"/>
            </a:endParaRPr>
          </a:p>
          <a:p>
            <a:r>
              <a:rPr lang="en-US" sz="1200" dirty="0">
                <a:latin typeface="News Gothic MT" panose="020B0504020203020204" pitchFamily="34" charset="0"/>
              </a:rPr>
              <a:t>[4]	You may hover over each diamond to view the details of the transaction. Each diamond is filled according to the magnitude of the transaction amount. Similar to the boxplot above, the x-axis is also in log-scale.</a:t>
            </a:r>
          </a:p>
        </p:txBody>
      </p:sp>
      <p:sp>
        <p:nvSpPr>
          <p:cNvPr id="8" name="Rectangle 7">
            <a:extLst>
              <a:ext uri="{FF2B5EF4-FFF2-40B4-BE49-F238E27FC236}">
                <a16:creationId xmlns:a16="http://schemas.microsoft.com/office/drawing/2014/main" id="{0CBF9E87-C3EF-4DD3-ADE8-DB4FE7CCEA30}"/>
              </a:ext>
            </a:extLst>
          </p:cNvPr>
          <p:cNvSpPr/>
          <p:nvPr/>
        </p:nvSpPr>
        <p:spPr>
          <a:xfrm>
            <a:off x="136235" y="472673"/>
            <a:ext cx="6664748" cy="78369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20E1C35-1097-4118-9C72-4D2552B4CB5B}"/>
              </a:ext>
            </a:extLst>
          </p:cNvPr>
          <p:cNvSpPr/>
          <p:nvPr/>
        </p:nvSpPr>
        <p:spPr>
          <a:xfrm>
            <a:off x="134847" y="1663160"/>
            <a:ext cx="6664748" cy="4277171"/>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Pentagon 29">
            <a:extLst>
              <a:ext uri="{FF2B5EF4-FFF2-40B4-BE49-F238E27FC236}">
                <a16:creationId xmlns:a16="http://schemas.microsoft.com/office/drawing/2014/main" id="{B50CA81D-4DE3-42AF-A97F-84B18CD76BC2}"/>
              </a:ext>
            </a:extLst>
          </p:cNvPr>
          <p:cNvSpPr/>
          <p:nvPr/>
        </p:nvSpPr>
        <p:spPr>
          <a:xfrm>
            <a:off x="9392" y="1931092"/>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1</a:t>
            </a:r>
          </a:p>
        </p:txBody>
      </p:sp>
      <p:sp>
        <p:nvSpPr>
          <p:cNvPr id="31" name="Arrow: Pentagon 30">
            <a:extLst>
              <a:ext uri="{FF2B5EF4-FFF2-40B4-BE49-F238E27FC236}">
                <a16:creationId xmlns:a16="http://schemas.microsoft.com/office/drawing/2014/main" id="{B3D40B8B-53E7-4C82-BEC6-F41399739EAD}"/>
              </a:ext>
            </a:extLst>
          </p:cNvPr>
          <p:cNvSpPr/>
          <p:nvPr/>
        </p:nvSpPr>
        <p:spPr>
          <a:xfrm>
            <a:off x="1599691" y="4467433"/>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4</a:t>
            </a:r>
          </a:p>
        </p:txBody>
      </p:sp>
      <p:sp>
        <p:nvSpPr>
          <p:cNvPr id="32" name="Arrow: Pentagon 31">
            <a:extLst>
              <a:ext uri="{FF2B5EF4-FFF2-40B4-BE49-F238E27FC236}">
                <a16:creationId xmlns:a16="http://schemas.microsoft.com/office/drawing/2014/main" id="{A09B7CBE-2465-451B-9D47-F739DD115F81}"/>
              </a:ext>
            </a:extLst>
          </p:cNvPr>
          <p:cNvSpPr/>
          <p:nvPr/>
        </p:nvSpPr>
        <p:spPr>
          <a:xfrm>
            <a:off x="19292" y="4391710"/>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3</a:t>
            </a:r>
          </a:p>
        </p:txBody>
      </p:sp>
      <p:sp>
        <p:nvSpPr>
          <p:cNvPr id="28" name="Arrow: Pentagon 27">
            <a:extLst>
              <a:ext uri="{FF2B5EF4-FFF2-40B4-BE49-F238E27FC236}">
                <a16:creationId xmlns:a16="http://schemas.microsoft.com/office/drawing/2014/main" id="{907D657D-DBAB-4274-A723-F153C52929B8}"/>
              </a:ext>
            </a:extLst>
          </p:cNvPr>
          <p:cNvSpPr/>
          <p:nvPr/>
        </p:nvSpPr>
        <p:spPr>
          <a:xfrm>
            <a:off x="1685792" y="1835471"/>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2</a:t>
            </a:r>
          </a:p>
        </p:txBody>
      </p:sp>
      <p:sp>
        <p:nvSpPr>
          <p:cNvPr id="2" name="Slide Number Placeholder 1">
            <a:extLst>
              <a:ext uri="{FF2B5EF4-FFF2-40B4-BE49-F238E27FC236}">
                <a16:creationId xmlns:a16="http://schemas.microsoft.com/office/drawing/2014/main" id="{945B8058-C13E-46CC-ACFF-6046880F047C}"/>
              </a:ext>
            </a:extLst>
          </p:cNvPr>
          <p:cNvSpPr>
            <a:spLocks noGrp="1"/>
          </p:cNvSpPr>
          <p:nvPr>
            <p:ph type="sldNum" sz="quarter" idx="12"/>
          </p:nvPr>
        </p:nvSpPr>
        <p:spPr/>
        <p:txBody>
          <a:bodyPr/>
          <a:lstStyle/>
          <a:p>
            <a:fld id="{415A5F9A-C03C-4FBE-9A04-18D07BA40B69}" type="slidenum">
              <a:rPr lang="en-GB" smtClean="0"/>
              <a:t>15</a:t>
            </a:fld>
            <a:endParaRPr lang="en-GB"/>
          </a:p>
        </p:txBody>
      </p:sp>
    </p:spTree>
    <p:extLst>
      <p:ext uri="{BB962C8B-B14F-4D97-AF65-F5344CB8AC3E}">
        <p14:creationId xmlns:p14="http://schemas.microsoft.com/office/powerpoint/2010/main" val="158271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bar chart&#10;&#10;Description automatically generated">
            <a:extLst>
              <a:ext uri="{FF2B5EF4-FFF2-40B4-BE49-F238E27FC236}">
                <a16:creationId xmlns:a16="http://schemas.microsoft.com/office/drawing/2014/main" id="{F87F01BD-9677-441A-BB32-C9F4C535B11D}"/>
              </a:ext>
            </a:extLst>
          </p:cNvPr>
          <p:cNvPicPr>
            <a:picLocks noChangeAspect="1"/>
          </p:cNvPicPr>
          <p:nvPr/>
        </p:nvPicPr>
        <p:blipFill>
          <a:blip r:embed="rId2"/>
          <a:stretch>
            <a:fillRect/>
          </a:stretch>
        </p:blipFill>
        <p:spPr>
          <a:xfrm>
            <a:off x="136235" y="4421196"/>
            <a:ext cx="6664748" cy="1951869"/>
          </a:xfrm>
          <a:prstGeom prst="rect">
            <a:avLst/>
          </a:prstGeom>
        </p:spPr>
      </p:pic>
      <p:pic>
        <p:nvPicPr>
          <p:cNvPr id="11" name="Picture 10" descr="Chart&#10;&#10;Description automatically generated">
            <a:extLst>
              <a:ext uri="{FF2B5EF4-FFF2-40B4-BE49-F238E27FC236}">
                <a16:creationId xmlns:a16="http://schemas.microsoft.com/office/drawing/2014/main" id="{05254796-8566-43DC-A963-9CA98DFE7273}"/>
              </a:ext>
            </a:extLst>
          </p:cNvPr>
          <p:cNvPicPr>
            <a:picLocks noChangeAspect="1"/>
          </p:cNvPicPr>
          <p:nvPr/>
        </p:nvPicPr>
        <p:blipFill>
          <a:blip r:embed="rId3"/>
          <a:stretch>
            <a:fillRect/>
          </a:stretch>
        </p:blipFill>
        <p:spPr>
          <a:xfrm>
            <a:off x="136235" y="1773371"/>
            <a:ext cx="6664748" cy="262573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F69F97E1-9A38-40A2-8A59-B27541454A97}"/>
              </a:ext>
            </a:extLst>
          </p:cNvPr>
          <p:cNvPicPr>
            <a:picLocks noChangeAspect="1"/>
          </p:cNvPicPr>
          <p:nvPr/>
        </p:nvPicPr>
        <p:blipFill rotWithShape="1">
          <a:blip r:embed="rId4"/>
          <a:srcRect l="1" t="4872" r="1077" b="67843"/>
          <a:stretch/>
        </p:blipFill>
        <p:spPr>
          <a:xfrm>
            <a:off x="136235" y="472674"/>
            <a:ext cx="5245390" cy="783694"/>
          </a:xfrm>
          <a:prstGeom prst="rect">
            <a:avLst/>
          </a:prstGeom>
        </p:spPr>
      </p:pic>
      <p:sp>
        <p:nvSpPr>
          <p:cNvPr id="2" name="Rectangle 1">
            <a:extLst>
              <a:ext uri="{FF2B5EF4-FFF2-40B4-BE49-F238E27FC236}">
                <a16:creationId xmlns:a16="http://schemas.microsoft.com/office/drawing/2014/main" id="{32487195-D63C-4D40-9181-4B92BB44AE71}"/>
              </a:ext>
            </a:extLst>
          </p:cNvPr>
          <p:cNvSpPr/>
          <p:nvPr/>
        </p:nvSpPr>
        <p:spPr>
          <a:xfrm>
            <a:off x="136235" y="1773371"/>
            <a:ext cx="6664748" cy="4678981"/>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7DC1DD01-8CAA-41A8-A405-5FBBA4B55A97}"/>
              </a:ext>
            </a:extLst>
          </p:cNvPr>
          <p:cNvSpPr txBox="1"/>
          <p:nvPr/>
        </p:nvSpPr>
        <p:spPr>
          <a:xfrm>
            <a:off x="0" y="0"/>
            <a:ext cx="4129977" cy="400110"/>
          </a:xfrm>
          <a:prstGeom prst="rect">
            <a:avLst/>
          </a:prstGeom>
          <a:noFill/>
        </p:spPr>
        <p:txBody>
          <a:bodyPr wrap="none" rtlCol="0">
            <a:spAutoFit/>
          </a:bodyPr>
          <a:lstStyle/>
          <a:p>
            <a:r>
              <a:rPr lang="en-GB" sz="2000" b="1" dirty="0">
                <a:latin typeface="News Gothic MT" panose="020B0504020203020204" pitchFamily="34" charset="0"/>
              </a:rPr>
              <a:t>Locations for Exploration :: EDA</a:t>
            </a:r>
          </a:p>
        </p:txBody>
      </p:sp>
      <p:sp>
        <p:nvSpPr>
          <p:cNvPr id="6" name="Rectangle: Rounded Corners 5">
            <a:extLst>
              <a:ext uri="{FF2B5EF4-FFF2-40B4-BE49-F238E27FC236}">
                <a16:creationId xmlns:a16="http://schemas.microsoft.com/office/drawing/2014/main" id="{041D95E1-3784-422B-B4DF-D12D28A9A7F2}"/>
              </a:ext>
            </a:extLst>
          </p:cNvPr>
          <p:cNvSpPr/>
          <p:nvPr/>
        </p:nvSpPr>
        <p:spPr>
          <a:xfrm>
            <a:off x="2230359" y="625814"/>
            <a:ext cx="876300" cy="205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B7D177A-E431-4088-8DBC-DC8B25AAB39A}"/>
              </a:ext>
            </a:extLst>
          </p:cNvPr>
          <p:cNvSpPr txBox="1"/>
          <p:nvPr/>
        </p:nvSpPr>
        <p:spPr>
          <a:xfrm>
            <a:off x="9392" y="1360981"/>
            <a:ext cx="6713761" cy="307777"/>
          </a:xfrm>
          <a:prstGeom prst="rect">
            <a:avLst/>
          </a:prstGeom>
          <a:noFill/>
        </p:spPr>
        <p:txBody>
          <a:bodyPr wrap="none" rtlCol="0">
            <a:spAutoFit/>
          </a:bodyPr>
          <a:lstStyle/>
          <a:p>
            <a:r>
              <a:rPr lang="en-SG" sz="1400" dirty="0">
                <a:latin typeface="News Gothic MT" panose="020B0504020203020204" pitchFamily="34" charset="0"/>
              </a:rPr>
              <a:t>Under the tab </a:t>
            </a:r>
            <a:r>
              <a:rPr lang="en-SG" sz="1400" b="1" dirty="0">
                <a:latin typeface="News Gothic MT" panose="020B0504020203020204" pitchFamily="34" charset="0"/>
              </a:rPr>
              <a:t>Exploratory Data Analysis</a:t>
            </a:r>
            <a:r>
              <a:rPr lang="en-SG" sz="1400" dirty="0">
                <a:latin typeface="News Gothic MT" panose="020B0504020203020204" pitchFamily="34" charset="0"/>
              </a:rPr>
              <a:t>, select </a:t>
            </a:r>
            <a:r>
              <a:rPr lang="en-SG" sz="1400" b="1" dirty="0">
                <a:latin typeface="News Gothic MT" panose="020B0504020203020204" pitchFamily="34" charset="0"/>
              </a:rPr>
              <a:t>Locations – For Exploration!</a:t>
            </a:r>
          </a:p>
        </p:txBody>
      </p:sp>
      <p:sp>
        <p:nvSpPr>
          <p:cNvPr id="13" name="TextBox 12">
            <a:extLst>
              <a:ext uri="{FF2B5EF4-FFF2-40B4-BE49-F238E27FC236}">
                <a16:creationId xmlns:a16="http://schemas.microsoft.com/office/drawing/2014/main" id="{71652355-9017-4068-B30E-041FE311BB26}"/>
              </a:ext>
            </a:extLst>
          </p:cNvPr>
          <p:cNvSpPr txBox="1"/>
          <p:nvPr/>
        </p:nvSpPr>
        <p:spPr>
          <a:xfrm>
            <a:off x="136235" y="6452352"/>
            <a:ext cx="6577999" cy="1938992"/>
          </a:xfrm>
          <a:prstGeom prst="rect">
            <a:avLst/>
          </a:prstGeom>
          <a:noFill/>
        </p:spPr>
        <p:txBody>
          <a:bodyPr wrap="square" rtlCol="0">
            <a:spAutoFit/>
          </a:bodyPr>
          <a:lstStyle/>
          <a:p>
            <a:r>
              <a:rPr lang="en-US" sz="1200" dirty="0">
                <a:latin typeface="News Gothic MT" panose="020B0504020203020204" pitchFamily="34" charset="0"/>
              </a:rPr>
              <a:t>[1]	Select the range of dates for all the transactions.</a:t>
            </a:r>
          </a:p>
          <a:p>
            <a:endParaRPr lang="en-US" sz="1200" dirty="0">
              <a:latin typeface="News Gothic MT" panose="020B0504020203020204" pitchFamily="34" charset="0"/>
            </a:endParaRPr>
          </a:p>
          <a:p>
            <a:r>
              <a:rPr lang="en-US" sz="1200" dirty="0">
                <a:latin typeface="News Gothic MT" panose="020B0504020203020204" pitchFamily="34" charset="0"/>
              </a:rPr>
              <a:t>[2]	Select the time range for the day to explore.</a:t>
            </a:r>
          </a:p>
          <a:p>
            <a:endParaRPr lang="en-US" sz="1200" dirty="0">
              <a:latin typeface="News Gothic MT" panose="020B0504020203020204" pitchFamily="34" charset="0"/>
            </a:endParaRPr>
          </a:p>
          <a:p>
            <a:r>
              <a:rPr lang="en-US" sz="1200" dirty="0">
                <a:latin typeface="News Gothic MT" panose="020B0504020203020204" pitchFamily="34" charset="0"/>
              </a:rPr>
              <a:t>[3]	Could toggle between Weekdays, Weekends or both.</a:t>
            </a:r>
          </a:p>
          <a:p>
            <a:endParaRPr lang="en-US" sz="1200" dirty="0">
              <a:latin typeface="News Gothic MT" panose="020B0504020203020204" pitchFamily="34" charset="0"/>
            </a:endParaRPr>
          </a:p>
          <a:p>
            <a:r>
              <a:rPr lang="en-US" sz="1200" dirty="0">
                <a:latin typeface="News Gothic MT" panose="020B0504020203020204" pitchFamily="34" charset="0"/>
              </a:rPr>
              <a:t>[4]	Push the “Plot” button and the heatmap would appear.</a:t>
            </a:r>
          </a:p>
          <a:p>
            <a:endParaRPr lang="en-US" sz="1200" dirty="0">
              <a:latin typeface="News Gothic MT" panose="020B0504020203020204" pitchFamily="34" charset="0"/>
            </a:endParaRPr>
          </a:p>
          <a:p>
            <a:r>
              <a:rPr lang="en-US" sz="1200" dirty="0">
                <a:latin typeface="News Gothic MT" panose="020B0504020203020204" pitchFamily="34" charset="0"/>
              </a:rPr>
              <a:t>[5]	Select the location to explore, and the transactions for each day would be plotted on the right, inferring their operating days of the week.</a:t>
            </a:r>
          </a:p>
        </p:txBody>
      </p:sp>
      <p:sp>
        <p:nvSpPr>
          <p:cNvPr id="9" name="Arrow: Pentagon 8">
            <a:extLst>
              <a:ext uri="{FF2B5EF4-FFF2-40B4-BE49-F238E27FC236}">
                <a16:creationId xmlns:a16="http://schemas.microsoft.com/office/drawing/2014/main" id="{AA4B827C-7862-4153-B660-20CD23C3FC3C}"/>
              </a:ext>
            </a:extLst>
          </p:cNvPr>
          <p:cNvSpPr/>
          <p:nvPr/>
        </p:nvSpPr>
        <p:spPr>
          <a:xfrm>
            <a:off x="9392" y="2109191"/>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1</a:t>
            </a:r>
          </a:p>
        </p:txBody>
      </p:sp>
      <p:sp>
        <p:nvSpPr>
          <p:cNvPr id="8" name="Rectangle 7">
            <a:extLst>
              <a:ext uri="{FF2B5EF4-FFF2-40B4-BE49-F238E27FC236}">
                <a16:creationId xmlns:a16="http://schemas.microsoft.com/office/drawing/2014/main" id="{0CBF9E87-C3EF-4DD3-ADE8-DB4FE7CCEA30}"/>
              </a:ext>
            </a:extLst>
          </p:cNvPr>
          <p:cNvSpPr/>
          <p:nvPr/>
        </p:nvSpPr>
        <p:spPr>
          <a:xfrm>
            <a:off x="136235" y="472673"/>
            <a:ext cx="6664748" cy="78369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Pentagon 24">
            <a:extLst>
              <a:ext uri="{FF2B5EF4-FFF2-40B4-BE49-F238E27FC236}">
                <a16:creationId xmlns:a16="http://schemas.microsoft.com/office/drawing/2014/main" id="{CEE8D4ED-D398-45A1-9A83-7067F2B3AF4F}"/>
              </a:ext>
            </a:extLst>
          </p:cNvPr>
          <p:cNvSpPr/>
          <p:nvPr/>
        </p:nvSpPr>
        <p:spPr>
          <a:xfrm>
            <a:off x="9392" y="2493412"/>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2</a:t>
            </a:r>
          </a:p>
        </p:txBody>
      </p:sp>
      <p:sp>
        <p:nvSpPr>
          <p:cNvPr id="26" name="Arrow: Pentagon 25">
            <a:extLst>
              <a:ext uri="{FF2B5EF4-FFF2-40B4-BE49-F238E27FC236}">
                <a16:creationId xmlns:a16="http://schemas.microsoft.com/office/drawing/2014/main" id="{1528C9C9-358B-4B3E-B077-353400ECCA2F}"/>
              </a:ext>
            </a:extLst>
          </p:cNvPr>
          <p:cNvSpPr/>
          <p:nvPr/>
        </p:nvSpPr>
        <p:spPr>
          <a:xfrm>
            <a:off x="9392" y="2870207"/>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3</a:t>
            </a:r>
          </a:p>
        </p:txBody>
      </p:sp>
      <p:sp>
        <p:nvSpPr>
          <p:cNvPr id="27" name="Arrow: Pentagon 26">
            <a:extLst>
              <a:ext uri="{FF2B5EF4-FFF2-40B4-BE49-F238E27FC236}">
                <a16:creationId xmlns:a16="http://schemas.microsoft.com/office/drawing/2014/main" id="{1DD564FD-0918-415F-880D-D938C49FA3C5}"/>
              </a:ext>
            </a:extLst>
          </p:cNvPr>
          <p:cNvSpPr/>
          <p:nvPr/>
        </p:nvSpPr>
        <p:spPr>
          <a:xfrm>
            <a:off x="9392" y="3163557"/>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4</a:t>
            </a:r>
          </a:p>
        </p:txBody>
      </p:sp>
      <p:sp>
        <p:nvSpPr>
          <p:cNvPr id="28" name="Arrow: Pentagon 27">
            <a:extLst>
              <a:ext uri="{FF2B5EF4-FFF2-40B4-BE49-F238E27FC236}">
                <a16:creationId xmlns:a16="http://schemas.microsoft.com/office/drawing/2014/main" id="{3EDDCDDA-169E-40EC-9177-564A2BF61444}"/>
              </a:ext>
            </a:extLst>
          </p:cNvPr>
          <p:cNvSpPr/>
          <p:nvPr/>
        </p:nvSpPr>
        <p:spPr>
          <a:xfrm>
            <a:off x="9392" y="4721645"/>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5</a:t>
            </a:r>
          </a:p>
        </p:txBody>
      </p:sp>
      <p:sp>
        <p:nvSpPr>
          <p:cNvPr id="19" name="Slide Number Placeholder 18">
            <a:extLst>
              <a:ext uri="{FF2B5EF4-FFF2-40B4-BE49-F238E27FC236}">
                <a16:creationId xmlns:a16="http://schemas.microsoft.com/office/drawing/2014/main" id="{EA54A500-1669-4058-B3C4-02FE90FF0E21}"/>
              </a:ext>
            </a:extLst>
          </p:cNvPr>
          <p:cNvSpPr>
            <a:spLocks noGrp="1"/>
          </p:cNvSpPr>
          <p:nvPr>
            <p:ph type="sldNum" sz="quarter" idx="12"/>
          </p:nvPr>
        </p:nvSpPr>
        <p:spPr/>
        <p:txBody>
          <a:bodyPr/>
          <a:lstStyle/>
          <a:p>
            <a:fld id="{415A5F9A-C03C-4FBE-9A04-18D07BA40B69}" type="slidenum">
              <a:rPr lang="en-GB" smtClean="0"/>
              <a:t>2</a:t>
            </a:fld>
            <a:endParaRPr lang="en-GB"/>
          </a:p>
        </p:txBody>
      </p:sp>
    </p:spTree>
    <p:extLst>
      <p:ext uri="{BB962C8B-B14F-4D97-AF65-F5344CB8AC3E}">
        <p14:creationId xmlns:p14="http://schemas.microsoft.com/office/powerpoint/2010/main" val="409694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Diagram&#10;&#10;Description automatically generated">
            <a:extLst>
              <a:ext uri="{FF2B5EF4-FFF2-40B4-BE49-F238E27FC236}">
                <a16:creationId xmlns:a16="http://schemas.microsoft.com/office/drawing/2014/main" id="{F506CFBA-EF6B-48A5-BB41-9A09E552204C}"/>
              </a:ext>
            </a:extLst>
          </p:cNvPr>
          <p:cNvPicPr>
            <a:picLocks noChangeAspect="1"/>
          </p:cNvPicPr>
          <p:nvPr/>
        </p:nvPicPr>
        <p:blipFill rotWithShape="1">
          <a:blip r:embed="rId2">
            <a:extLst>
              <a:ext uri="{28A0092B-C50C-407E-A947-70E740481C1C}">
                <a14:useLocalDpi xmlns:a14="http://schemas.microsoft.com/office/drawing/2010/main" val="0"/>
              </a:ext>
            </a:extLst>
          </a:blip>
          <a:srcRect t="12960" r="5136"/>
          <a:stretch/>
        </p:blipFill>
        <p:spPr>
          <a:xfrm>
            <a:off x="140000" y="2655184"/>
            <a:ext cx="6553442" cy="3764664"/>
          </a:xfrm>
          <a:prstGeom prst="rect">
            <a:avLst/>
          </a:prstGeom>
          <a:ln w="19050">
            <a:solidFill>
              <a:schemeClr val="bg1">
                <a:lumMod val="65000"/>
              </a:schemeClr>
            </a:solidFill>
          </a:ln>
        </p:spPr>
      </p:pic>
      <p:pic>
        <p:nvPicPr>
          <p:cNvPr id="37" name="Picture 36" descr="Graphical user interface, text, application&#10;&#10;Description automatically generated">
            <a:extLst>
              <a:ext uri="{FF2B5EF4-FFF2-40B4-BE49-F238E27FC236}">
                <a16:creationId xmlns:a16="http://schemas.microsoft.com/office/drawing/2014/main" id="{E95A01B1-8BEE-4CB8-B813-8CBA7EC472D3}"/>
              </a:ext>
            </a:extLst>
          </p:cNvPr>
          <p:cNvPicPr>
            <a:picLocks noChangeAspect="1"/>
          </p:cNvPicPr>
          <p:nvPr/>
        </p:nvPicPr>
        <p:blipFill rotWithShape="1">
          <a:blip r:embed="rId3"/>
          <a:srcRect b="72329"/>
          <a:stretch/>
        </p:blipFill>
        <p:spPr>
          <a:xfrm>
            <a:off x="133628" y="472673"/>
            <a:ext cx="6584371" cy="783694"/>
          </a:xfrm>
          <a:prstGeom prst="rect">
            <a:avLst/>
          </a:prstGeom>
          <a:ln w="19050">
            <a:solidFill>
              <a:schemeClr val="bg1">
                <a:lumMod val="65000"/>
              </a:schemeClr>
            </a:solidFill>
          </a:ln>
        </p:spPr>
      </p:pic>
      <p:sp>
        <p:nvSpPr>
          <p:cNvPr id="4" name="TextBox 3">
            <a:extLst>
              <a:ext uri="{FF2B5EF4-FFF2-40B4-BE49-F238E27FC236}">
                <a16:creationId xmlns:a16="http://schemas.microsoft.com/office/drawing/2014/main" id="{7DC1DD01-8CAA-41A8-A405-5FBBA4B55A97}"/>
              </a:ext>
            </a:extLst>
          </p:cNvPr>
          <p:cNvSpPr txBox="1"/>
          <p:nvPr/>
        </p:nvSpPr>
        <p:spPr>
          <a:xfrm>
            <a:off x="0" y="0"/>
            <a:ext cx="4517968" cy="400110"/>
          </a:xfrm>
          <a:prstGeom prst="rect">
            <a:avLst/>
          </a:prstGeom>
          <a:noFill/>
        </p:spPr>
        <p:txBody>
          <a:bodyPr wrap="none" rtlCol="0">
            <a:spAutoFit/>
          </a:bodyPr>
          <a:lstStyle/>
          <a:p>
            <a:r>
              <a:rPr lang="en-GB" sz="2000" b="1" dirty="0">
                <a:latin typeface="News Gothic MT" panose="020B0504020203020204" pitchFamily="34" charset="0"/>
              </a:rPr>
              <a:t>Transactions for Exploration :: EDA</a:t>
            </a:r>
          </a:p>
        </p:txBody>
      </p:sp>
      <p:sp>
        <p:nvSpPr>
          <p:cNvPr id="6" name="Rectangle: Rounded Corners 5">
            <a:extLst>
              <a:ext uri="{FF2B5EF4-FFF2-40B4-BE49-F238E27FC236}">
                <a16:creationId xmlns:a16="http://schemas.microsoft.com/office/drawing/2014/main" id="{041D95E1-3784-422B-B4DF-D12D28A9A7F2}"/>
              </a:ext>
            </a:extLst>
          </p:cNvPr>
          <p:cNvSpPr/>
          <p:nvPr/>
        </p:nvSpPr>
        <p:spPr>
          <a:xfrm>
            <a:off x="2233243" y="725712"/>
            <a:ext cx="876300" cy="205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B7D177A-E431-4088-8DBC-DC8B25AAB39A}"/>
              </a:ext>
            </a:extLst>
          </p:cNvPr>
          <p:cNvSpPr txBox="1"/>
          <p:nvPr/>
        </p:nvSpPr>
        <p:spPr>
          <a:xfrm>
            <a:off x="9392" y="1360981"/>
            <a:ext cx="6920869" cy="307777"/>
          </a:xfrm>
          <a:prstGeom prst="rect">
            <a:avLst/>
          </a:prstGeom>
          <a:noFill/>
        </p:spPr>
        <p:txBody>
          <a:bodyPr wrap="none" rtlCol="0">
            <a:spAutoFit/>
          </a:bodyPr>
          <a:lstStyle/>
          <a:p>
            <a:r>
              <a:rPr lang="en-SG" sz="1400" dirty="0">
                <a:latin typeface="News Gothic MT" panose="020B0504020203020204" pitchFamily="34" charset="0"/>
              </a:rPr>
              <a:t>Under the tab </a:t>
            </a:r>
            <a:r>
              <a:rPr lang="en-SG" sz="1400" b="1" dirty="0">
                <a:latin typeface="News Gothic MT" panose="020B0504020203020204" pitchFamily="34" charset="0"/>
              </a:rPr>
              <a:t>Exploratory Data Analysis</a:t>
            </a:r>
            <a:r>
              <a:rPr lang="en-SG" sz="1400" dirty="0">
                <a:latin typeface="News Gothic MT" panose="020B0504020203020204" pitchFamily="34" charset="0"/>
              </a:rPr>
              <a:t>, select </a:t>
            </a:r>
            <a:r>
              <a:rPr lang="en-SG" sz="1400" b="1" dirty="0">
                <a:latin typeface="News Gothic MT" panose="020B0504020203020204" pitchFamily="34" charset="0"/>
              </a:rPr>
              <a:t>Transactions – For Exploration!</a:t>
            </a:r>
          </a:p>
        </p:txBody>
      </p:sp>
      <p:sp>
        <p:nvSpPr>
          <p:cNvPr id="13" name="TextBox 12">
            <a:extLst>
              <a:ext uri="{FF2B5EF4-FFF2-40B4-BE49-F238E27FC236}">
                <a16:creationId xmlns:a16="http://schemas.microsoft.com/office/drawing/2014/main" id="{71652355-9017-4068-B30E-041FE311BB26}"/>
              </a:ext>
            </a:extLst>
          </p:cNvPr>
          <p:cNvSpPr txBox="1"/>
          <p:nvPr/>
        </p:nvSpPr>
        <p:spPr>
          <a:xfrm>
            <a:off x="140000" y="6576177"/>
            <a:ext cx="6577999" cy="2862322"/>
          </a:xfrm>
          <a:prstGeom prst="rect">
            <a:avLst/>
          </a:prstGeom>
          <a:noFill/>
        </p:spPr>
        <p:txBody>
          <a:bodyPr wrap="square" rtlCol="0">
            <a:spAutoFit/>
          </a:bodyPr>
          <a:lstStyle/>
          <a:p>
            <a:r>
              <a:rPr lang="en-US" sz="1200" dirty="0">
                <a:latin typeface="News Gothic MT" panose="020B0504020203020204" pitchFamily="34" charset="0"/>
              </a:rPr>
              <a:t>[1]	Select the Variables to visualize the relationships for. Variable One would be placed on the leftmost axis, Variable Five on the rightmost axis.</a:t>
            </a:r>
          </a:p>
          <a:p>
            <a:endParaRPr lang="en-US" sz="1200" dirty="0">
              <a:latin typeface="News Gothic MT" panose="020B0504020203020204" pitchFamily="34" charset="0"/>
            </a:endParaRPr>
          </a:p>
          <a:p>
            <a:r>
              <a:rPr lang="en-US" sz="1200" dirty="0">
                <a:latin typeface="News Gothic MT" panose="020B0504020203020204" pitchFamily="34" charset="0"/>
              </a:rPr>
              <a:t>[2]	Drag the slider to select the range of credit card numbers you would like the chart to display. There are 54 unique credit card numbers. Viewing by filtered ranges would allow you to view the lines, and thus the relationships, more clearly.</a:t>
            </a:r>
          </a:p>
          <a:p>
            <a:endParaRPr lang="en-US" sz="1200" dirty="0">
              <a:latin typeface="News Gothic MT" panose="020B0504020203020204" pitchFamily="34" charset="0"/>
            </a:endParaRPr>
          </a:p>
          <a:p>
            <a:r>
              <a:rPr lang="en-US" sz="1200" dirty="0">
                <a:latin typeface="News Gothic MT" panose="020B0504020203020204" pitchFamily="34" charset="0"/>
              </a:rPr>
              <a:t>[3]	Screenshot buttons are provided for you to save your plots conveniently with one click, be it to compare later or include in a report.</a:t>
            </a:r>
          </a:p>
          <a:p>
            <a:endParaRPr lang="en-US" sz="1200" dirty="0">
              <a:latin typeface="News Gothic MT" panose="020B0504020203020204" pitchFamily="34" charset="0"/>
            </a:endParaRPr>
          </a:p>
          <a:p>
            <a:r>
              <a:rPr lang="en-US" sz="1200" dirty="0">
                <a:latin typeface="News Gothic MT" panose="020B0504020203020204" pitchFamily="34" charset="0"/>
              </a:rPr>
              <a:t>[4]	The output plot is interactive. Hover over the plot till a crosshair appears, draw a rectangle over the range of variables you would like to see all connected lines for. You may also slide this grey box up and down the axis, connected lines (together with all their associations) which are within the range of this grey box would appear. Note that you can draw multiple boxes across variables and boxes are also resizable.</a:t>
            </a:r>
          </a:p>
        </p:txBody>
      </p:sp>
      <p:sp>
        <p:nvSpPr>
          <p:cNvPr id="9" name="Arrow: Pentagon 8">
            <a:extLst>
              <a:ext uri="{FF2B5EF4-FFF2-40B4-BE49-F238E27FC236}">
                <a16:creationId xmlns:a16="http://schemas.microsoft.com/office/drawing/2014/main" id="{AA4B827C-7862-4153-B660-20CD23C3FC3C}"/>
              </a:ext>
            </a:extLst>
          </p:cNvPr>
          <p:cNvSpPr/>
          <p:nvPr/>
        </p:nvSpPr>
        <p:spPr>
          <a:xfrm>
            <a:off x="53899" y="3072477"/>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1</a:t>
            </a:r>
          </a:p>
        </p:txBody>
      </p:sp>
      <p:sp>
        <p:nvSpPr>
          <p:cNvPr id="44" name="Arrow: Pentagon 43">
            <a:extLst>
              <a:ext uri="{FF2B5EF4-FFF2-40B4-BE49-F238E27FC236}">
                <a16:creationId xmlns:a16="http://schemas.microsoft.com/office/drawing/2014/main" id="{C60A4CC5-03C8-40E1-96C7-BD120C6B1E5E}"/>
              </a:ext>
            </a:extLst>
          </p:cNvPr>
          <p:cNvSpPr/>
          <p:nvPr/>
        </p:nvSpPr>
        <p:spPr>
          <a:xfrm>
            <a:off x="53899" y="5326793"/>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2</a:t>
            </a:r>
          </a:p>
        </p:txBody>
      </p:sp>
      <p:sp>
        <p:nvSpPr>
          <p:cNvPr id="45" name="Arrow: Pentagon 44">
            <a:extLst>
              <a:ext uri="{FF2B5EF4-FFF2-40B4-BE49-F238E27FC236}">
                <a16:creationId xmlns:a16="http://schemas.microsoft.com/office/drawing/2014/main" id="{AD82676D-2775-429D-B067-4A66D392597E}"/>
              </a:ext>
            </a:extLst>
          </p:cNvPr>
          <p:cNvSpPr/>
          <p:nvPr/>
        </p:nvSpPr>
        <p:spPr>
          <a:xfrm>
            <a:off x="1158799" y="6238132"/>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3</a:t>
            </a:r>
          </a:p>
        </p:txBody>
      </p:sp>
      <p:sp>
        <p:nvSpPr>
          <p:cNvPr id="46" name="Arrow: Pentagon 45">
            <a:extLst>
              <a:ext uri="{FF2B5EF4-FFF2-40B4-BE49-F238E27FC236}">
                <a16:creationId xmlns:a16="http://schemas.microsoft.com/office/drawing/2014/main" id="{8BCDB2B8-4C73-4BAF-A42B-5FF221D57D0E}"/>
              </a:ext>
            </a:extLst>
          </p:cNvPr>
          <p:cNvSpPr/>
          <p:nvPr/>
        </p:nvSpPr>
        <p:spPr>
          <a:xfrm rot="5400000">
            <a:off x="4159587" y="2909806"/>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700" b="1" dirty="0">
                <a:solidFill>
                  <a:schemeClr val="tx1"/>
                </a:solidFill>
                <a:latin typeface="News Gothic MT" panose="020B0504020203020204" pitchFamily="34" charset="0"/>
              </a:rPr>
              <a:t>4</a:t>
            </a:r>
          </a:p>
        </p:txBody>
      </p:sp>
      <p:sp>
        <p:nvSpPr>
          <p:cNvPr id="47" name="TextBox 46">
            <a:extLst>
              <a:ext uri="{FF2B5EF4-FFF2-40B4-BE49-F238E27FC236}">
                <a16:creationId xmlns:a16="http://schemas.microsoft.com/office/drawing/2014/main" id="{5244CF61-D5EB-4030-BC8A-031926F49D7B}"/>
              </a:ext>
            </a:extLst>
          </p:cNvPr>
          <p:cNvSpPr txBox="1"/>
          <p:nvPr/>
        </p:nvSpPr>
        <p:spPr>
          <a:xfrm>
            <a:off x="6274" y="1623196"/>
            <a:ext cx="6794709" cy="1015663"/>
          </a:xfrm>
          <a:prstGeom prst="rect">
            <a:avLst/>
          </a:prstGeom>
          <a:noFill/>
        </p:spPr>
        <p:txBody>
          <a:bodyPr wrap="square" rtlCol="0">
            <a:spAutoFit/>
          </a:bodyPr>
          <a:lstStyle/>
          <a:p>
            <a:pPr algn="just"/>
            <a:r>
              <a:rPr lang="en-US" sz="1200" dirty="0">
                <a:latin typeface="News Gothic MT" panose="020B0504020203020204" pitchFamily="34" charset="0"/>
              </a:rPr>
              <a:t>Parallel Coordinate Plots are useful charts for visualizing multivariate numerical data. They are ideal for comparing multiple variables at one go and to display the relationships between them. You will notice that each variable is given its own axis, and all axes are placed parallel to each other. Each observation is represented by a series of lines which connect across corresponding values across all axes. </a:t>
            </a:r>
          </a:p>
        </p:txBody>
      </p:sp>
      <p:sp>
        <p:nvSpPr>
          <p:cNvPr id="8" name="Slide Number Placeholder 7">
            <a:extLst>
              <a:ext uri="{FF2B5EF4-FFF2-40B4-BE49-F238E27FC236}">
                <a16:creationId xmlns:a16="http://schemas.microsoft.com/office/drawing/2014/main" id="{19ED42ED-0930-42BC-BB63-A000F86B6C68}"/>
              </a:ext>
            </a:extLst>
          </p:cNvPr>
          <p:cNvSpPr>
            <a:spLocks noGrp="1"/>
          </p:cNvSpPr>
          <p:nvPr>
            <p:ph type="sldNum" sz="quarter" idx="12"/>
          </p:nvPr>
        </p:nvSpPr>
        <p:spPr/>
        <p:txBody>
          <a:bodyPr/>
          <a:lstStyle/>
          <a:p>
            <a:fld id="{415A5F9A-C03C-4FBE-9A04-18D07BA40B69}" type="slidenum">
              <a:rPr lang="en-GB" smtClean="0"/>
              <a:t>3</a:t>
            </a:fld>
            <a:endParaRPr lang="en-GB"/>
          </a:p>
        </p:txBody>
      </p:sp>
    </p:spTree>
    <p:extLst>
      <p:ext uri="{BB962C8B-B14F-4D97-AF65-F5344CB8AC3E}">
        <p14:creationId xmlns:p14="http://schemas.microsoft.com/office/powerpoint/2010/main" val="13401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1652355-9017-4068-B30E-041FE311BB26}"/>
              </a:ext>
            </a:extLst>
          </p:cNvPr>
          <p:cNvSpPr txBox="1"/>
          <p:nvPr/>
        </p:nvSpPr>
        <p:spPr>
          <a:xfrm>
            <a:off x="140000" y="4481085"/>
            <a:ext cx="6577999" cy="830997"/>
          </a:xfrm>
          <a:prstGeom prst="rect">
            <a:avLst/>
          </a:prstGeom>
          <a:noFill/>
        </p:spPr>
        <p:txBody>
          <a:bodyPr wrap="square" rtlCol="0">
            <a:spAutoFit/>
          </a:bodyPr>
          <a:lstStyle/>
          <a:p>
            <a:r>
              <a:rPr lang="en-US" sz="1200" dirty="0">
                <a:latin typeface="News Gothic MT" panose="020B0504020203020204" pitchFamily="34" charset="0"/>
              </a:rPr>
              <a:t>For e.g. you may wish to see which credit cards have transactions for the date period of 12th – 14th Jan -&gt; Draw one grey box over 12th and 14th Jan, and another one over one credit card number. Slide the grey box on the credit card number axis and see all the connections appear and change.</a:t>
            </a:r>
          </a:p>
        </p:txBody>
      </p:sp>
      <p:grpSp>
        <p:nvGrpSpPr>
          <p:cNvPr id="5" name="Group 4">
            <a:extLst>
              <a:ext uri="{FF2B5EF4-FFF2-40B4-BE49-F238E27FC236}">
                <a16:creationId xmlns:a16="http://schemas.microsoft.com/office/drawing/2014/main" id="{937DF968-CCB6-4085-B986-8F1D22C6EF1B}"/>
              </a:ext>
            </a:extLst>
          </p:cNvPr>
          <p:cNvGrpSpPr/>
          <p:nvPr/>
        </p:nvGrpSpPr>
        <p:grpSpPr>
          <a:xfrm>
            <a:off x="139999" y="491428"/>
            <a:ext cx="6555747" cy="3804347"/>
            <a:chOff x="226100" y="8330503"/>
            <a:chExt cx="6487362" cy="3764663"/>
          </a:xfrm>
        </p:grpSpPr>
        <p:pic>
          <p:nvPicPr>
            <p:cNvPr id="49" name="Picture 48" descr="Chart, diagram, radar chart&#10;&#10;Description automatically generated">
              <a:extLst>
                <a:ext uri="{FF2B5EF4-FFF2-40B4-BE49-F238E27FC236}">
                  <a16:creationId xmlns:a16="http://schemas.microsoft.com/office/drawing/2014/main" id="{962A6BED-BD04-46BF-B488-E9458C5F6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0" y="8330503"/>
              <a:ext cx="6487362" cy="3764663"/>
            </a:xfrm>
            <a:prstGeom prst="rect">
              <a:avLst/>
            </a:prstGeom>
            <a:ln w="19050">
              <a:solidFill>
                <a:schemeClr val="bg1">
                  <a:lumMod val="65000"/>
                </a:schemeClr>
              </a:solidFill>
            </a:ln>
          </p:spPr>
        </p:pic>
        <p:sp>
          <p:nvSpPr>
            <p:cNvPr id="50" name="Rectangle 49">
              <a:extLst>
                <a:ext uri="{FF2B5EF4-FFF2-40B4-BE49-F238E27FC236}">
                  <a16:creationId xmlns:a16="http://schemas.microsoft.com/office/drawing/2014/main" id="{8306E631-8498-4E7C-863A-C06CC457B2CD}"/>
                </a:ext>
              </a:extLst>
            </p:cNvPr>
            <p:cNvSpPr/>
            <p:nvPr/>
          </p:nvSpPr>
          <p:spPr>
            <a:xfrm>
              <a:off x="3755008" y="9356479"/>
              <a:ext cx="225489" cy="1262740"/>
            </a:xfrm>
            <a:prstGeom prst="rect">
              <a:avLst/>
            </a:prstGeom>
            <a:noFill/>
            <a:ln w="28575">
              <a:solidFill>
                <a:srgbClr val="C00000">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1" name="Straight Arrow Connector 50">
              <a:extLst>
                <a:ext uri="{FF2B5EF4-FFF2-40B4-BE49-F238E27FC236}">
                  <a16:creationId xmlns:a16="http://schemas.microsoft.com/office/drawing/2014/main" id="{5C7F5923-8092-4D30-A0B3-CEBCC3A14723}"/>
                </a:ext>
              </a:extLst>
            </p:cNvPr>
            <p:cNvCxnSpPr/>
            <p:nvPr/>
          </p:nvCxnSpPr>
          <p:spPr>
            <a:xfrm flipV="1">
              <a:off x="3980497" y="8781482"/>
              <a:ext cx="0" cy="4735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B0D89D-6300-410B-9E25-F75851C0D44E}"/>
                </a:ext>
              </a:extLst>
            </p:cNvPr>
            <p:cNvCxnSpPr>
              <a:cxnSpLocks/>
            </p:cNvCxnSpPr>
            <p:nvPr/>
          </p:nvCxnSpPr>
          <p:spPr>
            <a:xfrm>
              <a:off x="3980497" y="10743239"/>
              <a:ext cx="0" cy="484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3F22CC5-F422-4258-8B4D-45A4B05D130D}"/>
                </a:ext>
              </a:extLst>
            </p:cNvPr>
            <p:cNvCxnSpPr>
              <a:cxnSpLocks/>
            </p:cNvCxnSpPr>
            <p:nvPr/>
          </p:nvCxnSpPr>
          <p:spPr>
            <a:xfrm flipV="1">
              <a:off x="3585891" y="9570694"/>
              <a:ext cx="0" cy="755389"/>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24DF260-ECE9-4F91-AB8E-B82620683842}"/>
              </a:ext>
            </a:extLst>
          </p:cNvPr>
          <p:cNvGrpSpPr/>
          <p:nvPr/>
        </p:nvGrpSpPr>
        <p:grpSpPr>
          <a:xfrm>
            <a:off x="139998" y="5497391"/>
            <a:ext cx="6536925" cy="3751383"/>
            <a:chOff x="419606" y="5440610"/>
            <a:chExt cx="5538770" cy="3178566"/>
          </a:xfrm>
        </p:grpSpPr>
        <p:pic>
          <p:nvPicPr>
            <p:cNvPr id="20" name="Picture 19" descr="Chart, radar chart&#10;&#10;Description automatically generated">
              <a:extLst>
                <a:ext uri="{FF2B5EF4-FFF2-40B4-BE49-F238E27FC236}">
                  <a16:creationId xmlns:a16="http://schemas.microsoft.com/office/drawing/2014/main" id="{35E2AF24-50FC-4AB3-AC2A-3CF16F905263}"/>
                </a:ext>
              </a:extLst>
            </p:cNvPr>
            <p:cNvPicPr>
              <a:picLocks noChangeAspect="1"/>
            </p:cNvPicPr>
            <p:nvPr/>
          </p:nvPicPr>
          <p:blipFill>
            <a:blip r:embed="rId3"/>
            <a:stretch>
              <a:fillRect/>
            </a:stretch>
          </p:blipFill>
          <p:spPr>
            <a:xfrm>
              <a:off x="419606" y="5440610"/>
              <a:ext cx="5538770" cy="3178566"/>
            </a:xfrm>
            <a:prstGeom prst="rect">
              <a:avLst/>
            </a:prstGeom>
            <a:ln w="19050">
              <a:solidFill>
                <a:schemeClr val="bg1">
                  <a:lumMod val="65000"/>
                </a:schemeClr>
              </a:solidFill>
            </a:ln>
          </p:spPr>
        </p:pic>
        <p:cxnSp>
          <p:nvCxnSpPr>
            <p:cNvPr id="21" name="Straight Arrow Connector 20">
              <a:extLst>
                <a:ext uri="{FF2B5EF4-FFF2-40B4-BE49-F238E27FC236}">
                  <a16:creationId xmlns:a16="http://schemas.microsoft.com/office/drawing/2014/main" id="{D4AEA03A-1F67-4795-AFC5-07E730718C22}"/>
                </a:ext>
              </a:extLst>
            </p:cNvPr>
            <p:cNvCxnSpPr/>
            <p:nvPr/>
          </p:nvCxnSpPr>
          <p:spPr>
            <a:xfrm flipV="1">
              <a:off x="2476500" y="6174887"/>
              <a:ext cx="0" cy="4000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B8CB56-9CB5-4A25-AA7E-B802A5825CFF}"/>
                </a:ext>
              </a:extLst>
            </p:cNvPr>
            <p:cNvCxnSpPr>
              <a:cxnSpLocks/>
            </p:cNvCxnSpPr>
            <p:nvPr/>
          </p:nvCxnSpPr>
          <p:spPr>
            <a:xfrm>
              <a:off x="2466975" y="6965462"/>
              <a:ext cx="0" cy="4095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199ABEB4-9CE0-4052-B3D9-2DDE77E1A2C7}"/>
              </a:ext>
            </a:extLst>
          </p:cNvPr>
          <p:cNvSpPr>
            <a:spLocks noGrp="1"/>
          </p:cNvSpPr>
          <p:nvPr>
            <p:ph type="sldNum" sz="quarter" idx="12"/>
          </p:nvPr>
        </p:nvSpPr>
        <p:spPr/>
        <p:txBody>
          <a:bodyPr/>
          <a:lstStyle/>
          <a:p>
            <a:fld id="{415A5F9A-C03C-4FBE-9A04-18D07BA40B69}" type="slidenum">
              <a:rPr lang="en-GB" smtClean="0"/>
              <a:t>4</a:t>
            </a:fld>
            <a:endParaRPr lang="en-GB"/>
          </a:p>
        </p:txBody>
      </p:sp>
    </p:spTree>
    <p:extLst>
      <p:ext uri="{BB962C8B-B14F-4D97-AF65-F5344CB8AC3E}">
        <p14:creationId xmlns:p14="http://schemas.microsoft.com/office/powerpoint/2010/main" val="859238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raphical user interface, text, application, email&#10;&#10;Description automatically generated">
            <a:extLst>
              <a:ext uri="{FF2B5EF4-FFF2-40B4-BE49-F238E27FC236}">
                <a16:creationId xmlns:a16="http://schemas.microsoft.com/office/drawing/2014/main" id="{E1530A56-C66C-4D9B-8755-50D7464D4185}"/>
              </a:ext>
            </a:extLst>
          </p:cNvPr>
          <p:cNvPicPr>
            <a:picLocks noChangeAspect="1"/>
          </p:cNvPicPr>
          <p:nvPr/>
        </p:nvPicPr>
        <p:blipFill rotWithShape="1">
          <a:blip r:embed="rId2"/>
          <a:srcRect b="72092"/>
          <a:stretch/>
        </p:blipFill>
        <p:spPr>
          <a:xfrm>
            <a:off x="115443" y="416435"/>
            <a:ext cx="6577999" cy="783694"/>
          </a:xfrm>
          <a:prstGeom prst="rect">
            <a:avLst/>
          </a:prstGeom>
        </p:spPr>
      </p:pic>
      <p:sp>
        <p:nvSpPr>
          <p:cNvPr id="4" name="TextBox 3">
            <a:extLst>
              <a:ext uri="{FF2B5EF4-FFF2-40B4-BE49-F238E27FC236}">
                <a16:creationId xmlns:a16="http://schemas.microsoft.com/office/drawing/2014/main" id="{7DC1DD01-8CAA-41A8-A405-5FBBA4B55A97}"/>
              </a:ext>
            </a:extLst>
          </p:cNvPr>
          <p:cNvSpPr txBox="1"/>
          <p:nvPr/>
        </p:nvSpPr>
        <p:spPr>
          <a:xfrm>
            <a:off x="0" y="0"/>
            <a:ext cx="4579139" cy="400110"/>
          </a:xfrm>
          <a:prstGeom prst="rect">
            <a:avLst/>
          </a:prstGeom>
          <a:noFill/>
        </p:spPr>
        <p:txBody>
          <a:bodyPr wrap="none" rtlCol="0">
            <a:spAutoFit/>
          </a:bodyPr>
          <a:lstStyle/>
          <a:p>
            <a:r>
              <a:rPr lang="en-GB" sz="2000" b="1" dirty="0">
                <a:latin typeface="News Gothic MT" panose="020B0504020203020204" pitchFamily="34" charset="0"/>
              </a:rPr>
              <a:t>Individual Card Transactions :: EDA</a:t>
            </a:r>
          </a:p>
        </p:txBody>
      </p:sp>
      <p:sp>
        <p:nvSpPr>
          <p:cNvPr id="6" name="Rectangle: Rounded Corners 5">
            <a:extLst>
              <a:ext uri="{FF2B5EF4-FFF2-40B4-BE49-F238E27FC236}">
                <a16:creationId xmlns:a16="http://schemas.microsoft.com/office/drawing/2014/main" id="{041D95E1-3784-422B-B4DF-D12D28A9A7F2}"/>
              </a:ext>
            </a:extLst>
          </p:cNvPr>
          <p:cNvSpPr/>
          <p:nvPr/>
        </p:nvSpPr>
        <p:spPr>
          <a:xfrm>
            <a:off x="2223718" y="744762"/>
            <a:ext cx="876300" cy="205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B7D177A-E431-4088-8DBC-DC8B25AAB39A}"/>
              </a:ext>
            </a:extLst>
          </p:cNvPr>
          <p:cNvSpPr txBox="1"/>
          <p:nvPr/>
        </p:nvSpPr>
        <p:spPr>
          <a:xfrm>
            <a:off x="9392" y="1360981"/>
            <a:ext cx="6920869" cy="307777"/>
          </a:xfrm>
          <a:prstGeom prst="rect">
            <a:avLst/>
          </a:prstGeom>
          <a:noFill/>
        </p:spPr>
        <p:txBody>
          <a:bodyPr wrap="none" rtlCol="0">
            <a:spAutoFit/>
          </a:bodyPr>
          <a:lstStyle/>
          <a:p>
            <a:r>
              <a:rPr lang="en-SG" sz="1400" dirty="0">
                <a:latin typeface="News Gothic MT" panose="020B0504020203020204" pitchFamily="34" charset="0"/>
              </a:rPr>
              <a:t>Under the tab </a:t>
            </a:r>
            <a:r>
              <a:rPr lang="en-SG" sz="1400" b="1" dirty="0">
                <a:latin typeface="News Gothic MT" panose="020B0504020203020204" pitchFamily="34" charset="0"/>
              </a:rPr>
              <a:t>Exploratory Data Analysis</a:t>
            </a:r>
            <a:r>
              <a:rPr lang="en-SG" sz="1400" dirty="0">
                <a:latin typeface="News Gothic MT" panose="020B0504020203020204" pitchFamily="34" charset="0"/>
              </a:rPr>
              <a:t>, select </a:t>
            </a:r>
            <a:r>
              <a:rPr lang="en-SG" sz="1400" b="1" dirty="0">
                <a:latin typeface="News Gothic MT" panose="020B0504020203020204" pitchFamily="34" charset="0"/>
              </a:rPr>
              <a:t>Individual Card Transactions</a:t>
            </a:r>
          </a:p>
        </p:txBody>
      </p:sp>
      <p:sp>
        <p:nvSpPr>
          <p:cNvPr id="13" name="TextBox 12">
            <a:extLst>
              <a:ext uri="{FF2B5EF4-FFF2-40B4-BE49-F238E27FC236}">
                <a16:creationId xmlns:a16="http://schemas.microsoft.com/office/drawing/2014/main" id="{71652355-9017-4068-B30E-041FE311BB26}"/>
              </a:ext>
            </a:extLst>
          </p:cNvPr>
          <p:cNvSpPr txBox="1"/>
          <p:nvPr/>
        </p:nvSpPr>
        <p:spPr>
          <a:xfrm>
            <a:off x="140000" y="6471915"/>
            <a:ext cx="6577999" cy="830997"/>
          </a:xfrm>
          <a:prstGeom prst="rect">
            <a:avLst/>
          </a:prstGeom>
          <a:noFill/>
        </p:spPr>
        <p:txBody>
          <a:bodyPr wrap="square" rtlCol="0">
            <a:spAutoFit/>
          </a:bodyPr>
          <a:lstStyle/>
          <a:p>
            <a:r>
              <a:rPr lang="en-US" sz="1200" dirty="0">
                <a:latin typeface="News Gothic MT" panose="020B0504020203020204" pitchFamily="34" charset="0"/>
              </a:rPr>
              <a:t>[1]	Select the type of card to view the transactions for.</a:t>
            </a:r>
          </a:p>
          <a:p>
            <a:endParaRPr lang="en-US" sz="1200" dirty="0">
              <a:latin typeface="News Gothic MT" panose="020B0504020203020204" pitchFamily="34" charset="0"/>
            </a:endParaRPr>
          </a:p>
          <a:p>
            <a:r>
              <a:rPr lang="en-US" sz="1200" dirty="0">
                <a:latin typeface="News Gothic MT" panose="020B0504020203020204" pitchFamily="34" charset="0"/>
              </a:rPr>
              <a:t>[2]	The list of specific card numbers will appear in the dropdown list, depending on the type of card chosen.</a:t>
            </a:r>
          </a:p>
        </p:txBody>
      </p:sp>
      <p:sp>
        <p:nvSpPr>
          <p:cNvPr id="47" name="TextBox 46">
            <a:extLst>
              <a:ext uri="{FF2B5EF4-FFF2-40B4-BE49-F238E27FC236}">
                <a16:creationId xmlns:a16="http://schemas.microsoft.com/office/drawing/2014/main" id="{5244CF61-D5EB-4030-BC8A-031926F49D7B}"/>
              </a:ext>
            </a:extLst>
          </p:cNvPr>
          <p:cNvSpPr txBox="1"/>
          <p:nvPr/>
        </p:nvSpPr>
        <p:spPr>
          <a:xfrm>
            <a:off x="31644" y="1927177"/>
            <a:ext cx="6794709" cy="830997"/>
          </a:xfrm>
          <a:prstGeom prst="rect">
            <a:avLst/>
          </a:prstGeom>
          <a:noFill/>
        </p:spPr>
        <p:txBody>
          <a:bodyPr wrap="square" rtlCol="0">
            <a:spAutoFit/>
          </a:bodyPr>
          <a:lstStyle/>
          <a:p>
            <a:pPr algn="just"/>
            <a:r>
              <a:rPr lang="en-US" sz="1200" dirty="0">
                <a:latin typeface="News Gothic MT" panose="020B0504020203020204" pitchFamily="34" charset="0"/>
              </a:rPr>
              <a:t>The tile plot shows the occurrences of transactions at each location on each day over the two weeks. In this site, two workspaces are provided for users to select two different card types for comparison against each other. One plot (paired with its own data table) is at the top, one at the bottom. Hover over each tile to see the details of that transaction. </a:t>
            </a:r>
          </a:p>
        </p:txBody>
      </p:sp>
      <p:grpSp>
        <p:nvGrpSpPr>
          <p:cNvPr id="3" name="Group 2">
            <a:extLst>
              <a:ext uri="{FF2B5EF4-FFF2-40B4-BE49-F238E27FC236}">
                <a16:creationId xmlns:a16="http://schemas.microsoft.com/office/drawing/2014/main" id="{49C226A8-4962-4694-AD68-85D048813F3E}"/>
              </a:ext>
            </a:extLst>
          </p:cNvPr>
          <p:cNvGrpSpPr/>
          <p:nvPr/>
        </p:nvGrpSpPr>
        <p:grpSpPr>
          <a:xfrm>
            <a:off x="115444" y="3060932"/>
            <a:ext cx="6577999" cy="3272735"/>
            <a:chOff x="115443" y="2423215"/>
            <a:chExt cx="6577999" cy="3272735"/>
          </a:xfrm>
        </p:grpSpPr>
        <p:sp>
          <p:nvSpPr>
            <p:cNvPr id="2" name="Rectangle 1">
              <a:extLst>
                <a:ext uri="{FF2B5EF4-FFF2-40B4-BE49-F238E27FC236}">
                  <a16:creationId xmlns:a16="http://schemas.microsoft.com/office/drawing/2014/main" id="{278158A6-655E-4620-9EE2-F9E4DDAA8A75}"/>
                </a:ext>
              </a:extLst>
            </p:cNvPr>
            <p:cNvSpPr/>
            <p:nvPr/>
          </p:nvSpPr>
          <p:spPr>
            <a:xfrm>
              <a:off x="115443" y="2423215"/>
              <a:ext cx="6577999" cy="3272735"/>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DE3FA789-9B3E-4E30-9213-FC2F3EFE4AB1}"/>
                </a:ext>
              </a:extLst>
            </p:cNvPr>
            <p:cNvGrpSpPr/>
            <p:nvPr/>
          </p:nvGrpSpPr>
          <p:grpSpPr>
            <a:xfrm>
              <a:off x="208345" y="2454193"/>
              <a:ext cx="6441309" cy="3192608"/>
              <a:chOff x="304800" y="4396824"/>
              <a:chExt cx="6140853" cy="3043688"/>
            </a:xfrm>
          </p:grpSpPr>
          <p:pic>
            <p:nvPicPr>
              <p:cNvPr id="19" name="Picture 18" descr="Chart, bar chart&#10;&#10;Description automatically generated">
                <a:extLst>
                  <a:ext uri="{FF2B5EF4-FFF2-40B4-BE49-F238E27FC236}">
                    <a16:creationId xmlns:a16="http://schemas.microsoft.com/office/drawing/2014/main" id="{0F7CF3DF-BE0F-4B5F-B645-CCB16FC7E04A}"/>
                  </a:ext>
                </a:extLst>
              </p:cNvPr>
              <p:cNvPicPr>
                <a:picLocks noChangeAspect="1"/>
              </p:cNvPicPr>
              <p:nvPr/>
            </p:nvPicPr>
            <p:blipFill>
              <a:blip r:embed="rId3"/>
              <a:stretch>
                <a:fillRect/>
              </a:stretch>
            </p:blipFill>
            <p:spPr>
              <a:xfrm>
                <a:off x="304800" y="4396824"/>
                <a:ext cx="6140853" cy="1447394"/>
              </a:xfrm>
              <a:prstGeom prst="rect">
                <a:avLst/>
              </a:prstGeom>
            </p:spPr>
          </p:pic>
          <p:pic>
            <p:nvPicPr>
              <p:cNvPr id="20" name="Picture 19" descr="Graphical user interface&#10;&#10;Description automatically generated">
                <a:extLst>
                  <a:ext uri="{FF2B5EF4-FFF2-40B4-BE49-F238E27FC236}">
                    <a16:creationId xmlns:a16="http://schemas.microsoft.com/office/drawing/2014/main" id="{214B9345-BB0B-498F-AE2E-1B1EF4D785D7}"/>
                  </a:ext>
                </a:extLst>
              </p:cNvPr>
              <p:cNvPicPr>
                <a:picLocks noChangeAspect="1"/>
              </p:cNvPicPr>
              <p:nvPr/>
            </p:nvPicPr>
            <p:blipFill>
              <a:blip r:embed="rId4"/>
              <a:stretch>
                <a:fillRect/>
              </a:stretch>
            </p:blipFill>
            <p:spPr>
              <a:xfrm>
                <a:off x="393411" y="5827067"/>
                <a:ext cx="5848350" cy="1613445"/>
              </a:xfrm>
              <a:prstGeom prst="rect">
                <a:avLst/>
              </a:prstGeom>
            </p:spPr>
          </p:pic>
        </p:grpSp>
      </p:grpSp>
      <p:sp>
        <p:nvSpPr>
          <p:cNvPr id="9" name="Arrow: Pentagon 8">
            <a:extLst>
              <a:ext uri="{FF2B5EF4-FFF2-40B4-BE49-F238E27FC236}">
                <a16:creationId xmlns:a16="http://schemas.microsoft.com/office/drawing/2014/main" id="{AA4B827C-7862-4153-B660-20CD23C3FC3C}"/>
              </a:ext>
            </a:extLst>
          </p:cNvPr>
          <p:cNvSpPr/>
          <p:nvPr/>
        </p:nvSpPr>
        <p:spPr>
          <a:xfrm>
            <a:off x="29343" y="3358198"/>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1</a:t>
            </a:r>
          </a:p>
        </p:txBody>
      </p:sp>
      <p:sp>
        <p:nvSpPr>
          <p:cNvPr id="44" name="Arrow: Pentagon 43">
            <a:extLst>
              <a:ext uri="{FF2B5EF4-FFF2-40B4-BE49-F238E27FC236}">
                <a16:creationId xmlns:a16="http://schemas.microsoft.com/office/drawing/2014/main" id="{C60A4CC5-03C8-40E1-96C7-BD120C6B1E5E}"/>
              </a:ext>
            </a:extLst>
          </p:cNvPr>
          <p:cNvSpPr/>
          <p:nvPr/>
        </p:nvSpPr>
        <p:spPr>
          <a:xfrm>
            <a:off x="29342" y="3629808"/>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2</a:t>
            </a:r>
          </a:p>
        </p:txBody>
      </p:sp>
      <p:sp>
        <p:nvSpPr>
          <p:cNvPr id="45" name="Arrow: Pentagon 44">
            <a:extLst>
              <a:ext uri="{FF2B5EF4-FFF2-40B4-BE49-F238E27FC236}">
                <a16:creationId xmlns:a16="http://schemas.microsoft.com/office/drawing/2014/main" id="{AD82676D-2775-429D-B067-4A66D392597E}"/>
              </a:ext>
            </a:extLst>
          </p:cNvPr>
          <p:cNvSpPr/>
          <p:nvPr/>
        </p:nvSpPr>
        <p:spPr>
          <a:xfrm>
            <a:off x="26467" y="3920196"/>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3</a:t>
            </a:r>
          </a:p>
        </p:txBody>
      </p:sp>
      <p:sp>
        <p:nvSpPr>
          <p:cNvPr id="24" name="Arrow: Pentagon 23">
            <a:extLst>
              <a:ext uri="{FF2B5EF4-FFF2-40B4-BE49-F238E27FC236}">
                <a16:creationId xmlns:a16="http://schemas.microsoft.com/office/drawing/2014/main" id="{0006FBFE-23E9-4A49-8B4D-E300E0EDB440}"/>
              </a:ext>
            </a:extLst>
          </p:cNvPr>
          <p:cNvSpPr/>
          <p:nvPr/>
        </p:nvSpPr>
        <p:spPr>
          <a:xfrm>
            <a:off x="1045642" y="4620728"/>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4</a:t>
            </a:r>
          </a:p>
        </p:txBody>
      </p:sp>
      <p:sp>
        <p:nvSpPr>
          <p:cNvPr id="5" name="Slide Number Placeholder 4">
            <a:extLst>
              <a:ext uri="{FF2B5EF4-FFF2-40B4-BE49-F238E27FC236}">
                <a16:creationId xmlns:a16="http://schemas.microsoft.com/office/drawing/2014/main" id="{A09F2CEA-F3C2-48DD-AAE5-79BB218FBCAA}"/>
              </a:ext>
            </a:extLst>
          </p:cNvPr>
          <p:cNvSpPr>
            <a:spLocks noGrp="1"/>
          </p:cNvSpPr>
          <p:nvPr>
            <p:ph type="sldNum" sz="quarter" idx="12"/>
          </p:nvPr>
        </p:nvSpPr>
        <p:spPr/>
        <p:txBody>
          <a:bodyPr/>
          <a:lstStyle/>
          <a:p>
            <a:fld id="{415A5F9A-C03C-4FBE-9A04-18D07BA40B69}" type="slidenum">
              <a:rPr lang="en-GB" smtClean="0"/>
              <a:t>5</a:t>
            </a:fld>
            <a:endParaRPr lang="en-GB"/>
          </a:p>
        </p:txBody>
      </p:sp>
    </p:spTree>
    <p:extLst>
      <p:ext uri="{BB962C8B-B14F-4D97-AF65-F5344CB8AC3E}">
        <p14:creationId xmlns:p14="http://schemas.microsoft.com/office/powerpoint/2010/main" val="396152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776D7F8-E3E3-4554-A1B8-4E516A3AD98E}"/>
              </a:ext>
            </a:extLst>
          </p:cNvPr>
          <p:cNvGrpSpPr/>
          <p:nvPr/>
        </p:nvGrpSpPr>
        <p:grpSpPr>
          <a:xfrm>
            <a:off x="98277" y="2865931"/>
            <a:ext cx="6661441" cy="5267461"/>
            <a:chOff x="98279" y="370381"/>
            <a:chExt cx="6661441" cy="5267461"/>
          </a:xfrm>
        </p:grpSpPr>
        <p:pic>
          <p:nvPicPr>
            <p:cNvPr id="17" name="Picture 16" descr="Chart&#10;&#10;Description automatically generated">
              <a:extLst>
                <a:ext uri="{FF2B5EF4-FFF2-40B4-BE49-F238E27FC236}">
                  <a16:creationId xmlns:a16="http://schemas.microsoft.com/office/drawing/2014/main" id="{6E0977B2-8579-46DD-963A-99D40C1D0DF9}"/>
                </a:ext>
              </a:extLst>
            </p:cNvPr>
            <p:cNvPicPr>
              <a:picLocks noChangeAspect="1"/>
            </p:cNvPicPr>
            <p:nvPr/>
          </p:nvPicPr>
          <p:blipFill>
            <a:blip r:embed="rId2"/>
            <a:stretch>
              <a:fillRect/>
            </a:stretch>
          </p:blipFill>
          <p:spPr>
            <a:xfrm>
              <a:off x="98279" y="768728"/>
              <a:ext cx="6661441" cy="2107821"/>
            </a:xfrm>
            <a:prstGeom prst="rect">
              <a:avLst/>
            </a:prstGeom>
            <a:ln w="19050">
              <a:solidFill>
                <a:schemeClr val="bg1">
                  <a:lumMod val="65000"/>
                </a:schemeClr>
              </a:solidFill>
            </a:ln>
          </p:spPr>
        </p:pic>
        <p:sp>
          <p:nvSpPr>
            <p:cNvPr id="18" name="TextBox 17">
              <a:extLst>
                <a:ext uri="{FF2B5EF4-FFF2-40B4-BE49-F238E27FC236}">
                  <a16:creationId xmlns:a16="http://schemas.microsoft.com/office/drawing/2014/main" id="{FFB086BD-8149-4ADC-B1E4-68F88F80EDC6}"/>
                </a:ext>
              </a:extLst>
            </p:cNvPr>
            <p:cNvSpPr txBox="1"/>
            <p:nvPr/>
          </p:nvSpPr>
          <p:spPr>
            <a:xfrm>
              <a:off x="98279" y="370381"/>
              <a:ext cx="1962076" cy="307777"/>
            </a:xfrm>
            <a:prstGeom prst="rect">
              <a:avLst/>
            </a:prstGeom>
            <a:noFill/>
          </p:spPr>
          <p:txBody>
            <a:bodyPr wrap="none" rtlCol="0">
              <a:spAutoFit/>
            </a:bodyPr>
            <a:lstStyle/>
            <a:p>
              <a:r>
                <a:rPr lang="en-SG" sz="1400" b="1" dirty="0">
                  <a:latin typeface="News Gothic MT" panose="020B0504020203020204" pitchFamily="34" charset="0"/>
                </a:rPr>
                <a:t>Plot for Loyalty Card</a:t>
              </a:r>
            </a:p>
          </p:txBody>
        </p:sp>
        <p:pic>
          <p:nvPicPr>
            <p:cNvPr id="21" name="Picture 20" descr="Chart, scatter chart&#10;&#10;Description automatically generated">
              <a:extLst>
                <a:ext uri="{FF2B5EF4-FFF2-40B4-BE49-F238E27FC236}">
                  <a16:creationId xmlns:a16="http://schemas.microsoft.com/office/drawing/2014/main" id="{7D2D1D37-0CEA-4E27-AD1E-0BB6B3F03D92}"/>
                </a:ext>
              </a:extLst>
            </p:cNvPr>
            <p:cNvPicPr>
              <a:picLocks noChangeAspect="1"/>
            </p:cNvPicPr>
            <p:nvPr/>
          </p:nvPicPr>
          <p:blipFill>
            <a:blip r:embed="rId3"/>
            <a:stretch>
              <a:fillRect/>
            </a:stretch>
          </p:blipFill>
          <p:spPr>
            <a:xfrm>
              <a:off x="98279" y="3504014"/>
              <a:ext cx="6661441" cy="2133828"/>
            </a:xfrm>
            <a:prstGeom prst="rect">
              <a:avLst/>
            </a:prstGeom>
            <a:ln w="19050">
              <a:solidFill>
                <a:schemeClr val="bg1">
                  <a:lumMod val="65000"/>
                </a:schemeClr>
              </a:solidFill>
            </a:ln>
          </p:spPr>
        </p:pic>
        <p:sp>
          <p:nvSpPr>
            <p:cNvPr id="22" name="TextBox 21">
              <a:extLst>
                <a:ext uri="{FF2B5EF4-FFF2-40B4-BE49-F238E27FC236}">
                  <a16:creationId xmlns:a16="http://schemas.microsoft.com/office/drawing/2014/main" id="{BF0D828F-F087-40DF-90F1-6075162EA60B}"/>
                </a:ext>
              </a:extLst>
            </p:cNvPr>
            <p:cNvSpPr txBox="1"/>
            <p:nvPr/>
          </p:nvSpPr>
          <p:spPr>
            <a:xfrm>
              <a:off x="98279" y="3036393"/>
              <a:ext cx="3654205" cy="307777"/>
            </a:xfrm>
            <a:prstGeom prst="rect">
              <a:avLst/>
            </a:prstGeom>
            <a:noFill/>
          </p:spPr>
          <p:txBody>
            <a:bodyPr wrap="none" rtlCol="0">
              <a:spAutoFit/>
            </a:bodyPr>
            <a:lstStyle/>
            <a:p>
              <a:r>
                <a:rPr lang="en-US" sz="1400" b="1" dirty="0">
                  <a:latin typeface="News Gothic MT" panose="020B0504020203020204" pitchFamily="34" charset="0"/>
                </a:rPr>
                <a:t>Plot for Credit Card, Fill by Time Period</a:t>
              </a:r>
            </a:p>
          </p:txBody>
        </p:sp>
      </p:grpSp>
      <p:sp>
        <p:nvSpPr>
          <p:cNvPr id="23" name="TextBox 22">
            <a:extLst>
              <a:ext uri="{FF2B5EF4-FFF2-40B4-BE49-F238E27FC236}">
                <a16:creationId xmlns:a16="http://schemas.microsoft.com/office/drawing/2014/main" id="{1A2E85F1-86A8-416B-A4A0-ECEA91BB2F0F}"/>
              </a:ext>
            </a:extLst>
          </p:cNvPr>
          <p:cNvSpPr txBox="1"/>
          <p:nvPr/>
        </p:nvSpPr>
        <p:spPr>
          <a:xfrm>
            <a:off x="139999" y="112420"/>
            <a:ext cx="6577999" cy="2677656"/>
          </a:xfrm>
          <a:prstGeom prst="rect">
            <a:avLst/>
          </a:prstGeom>
          <a:noFill/>
        </p:spPr>
        <p:txBody>
          <a:bodyPr wrap="square" rtlCol="0">
            <a:spAutoFit/>
          </a:bodyPr>
          <a:lstStyle/>
          <a:p>
            <a:r>
              <a:rPr lang="en-US" sz="1200" dirty="0">
                <a:latin typeface="News Gothic MT" panose="020B0504020203020204" pitchFamily="34" charset="0"/>
              </a:rPr>
              <a:t>[3]	If credit card is chosen, you also get to choose whether to fill the tiles according to the magnitude of their transaction amounts, or the period of day the transaction took place at. The periods are defined as follows:</a:t>
            </a:r>
          </a:p>
          <a:p>
            <a:endParaRPr lang="en-US" sz="1200" dirty="0">
              <a:latin typeface="News Gothic MT" panose="020B0504020203020204" pitchFamily="34" charset="0"/>
            </a:endParaRPr>
          </a:p>
          <a:p>
            <a:pPr marL="628650" lvl="1" indent="-171450">
              <a:buFont typeface="Arial" panose="020B0604020202020204" pitchFamily="34" charset="0"/>
              <a:buChar char="•"/>
            </a:pPr>
            <a:r>
              <a:rPr lang="en-US" sz="1200" dirty="0">
                <a:latin typeface="News Gothic MT" panose="020B0504020203020204" pitchFamily="34" charset="0"/>
              </a:rPr>
              <a:t>Morning 		: 0701 – 1000 </a:t>
            </a:r>
            <a:r>
              <a:rPr lang="en-US" sz="1200" dirty="0" err="1">
                <a:latin typeface="News Gothic MT" panose="020B0504020203020204" pitchFamily="34" charset="0"/>
              </a:rPr>
              <a:t>hrs</a:t>
            </a:r>
            <a:endParaRPr lang="en-US" sz="1200" dirty="0">
              <a:latin typeface="News Gothic MT" panose="020B0504020203020204" pitchFamily="34" charset="0"/>
            </a:endParaRPr>
          </a:p>
          <a:p>
            <a:pPr marL="628650" lvl="1" indent="-171450">
              <a:buFont typeface="Arial" panose="020B0604020202020204" pitchFamily="34" charset="0"/>
              <a:buChar char="•"/>
            </a:pPr>
            <a:r>
              <a:rPr lang="en-US" sz="1200" dirty="0">
                <a:latin typeface="News Gothic MT" panose="020B0504020203020204" pitchFamily="34" charset="0"/>
              </a:rPr>
              <a:t>Pre-Lunch 	: 1001 – 1200 </a:t>
            </a:r>
            <a:r>
              <a:rPr lang="en-US" sz="1200" dirty="0" err="1">
                <a:latin typeface="News Gothic MT" panose="020B0504020203020204" pitchFamily="34" charset="0"/>
              </a:rPr>
              <a:t>hrs</a:t>
            </a:r>
            <a:endParaRPr lang="en-US" sz="1200" dirty="0">
              <a:latin typeface="News Gothic MT" panose="020B0504020203020204" pitchFamily="34" charset="0"/>
            </a:endParaRPr>
          </a:p>
          <a:p>
            <a:pPr marL="628650" lvl="1" indent="-171450">
              <a:buFont typeface="Arial" panose="020B0604020202020204" pitchFamily="34" charset="0"/>
              <a:buChar char="•"/>
            </a:pPr>
            <a:r>
              <a:rPr lang="en-US" sz="1200" dirty="0" err="1">
                <a:latin typeface="News Gothic MT" panose="020B0504020203020204" pitchFamily="34" charset="0"/>
              </a:rPr>
              <a:t>LunchTime</a:t>
            </a:r>
            <a:r>
              <a:rPr lang="en-US" sz="1200" dirty="0">
                <a:latin typeface="News Gothic MT" panose="020B0504020203020204" pitchFamily="34" charset="0"/>
              </a:rPr>
              <a:t> 	: 1201 – 1430 </a:t>
            </a:r>
            <a:r>
              <a:rPr lang="en-US" sz="1200" dirty="0" err="1">
                <a:latin typeface="News Gothic MT" panose="020B0504020203020204" pitchFamily="34" charset="0"/>
              </a:rPr>
              <a:t>hrs</a:t>
            </a:r>
            <a:endParaRPr lang="en-US" sz="1200" dirty="0">
              <a:latin typeface="News Gothic MT" panose="020B0504020203020204" pitchFamily="34" charset="0"/>
            </a:endParaRPr>
          </a:p>
          <a:p>
            <a:pPr marL="628650" lvl="1" indent="-171450">
              <a:buFont typeface="Arial" panose="020B0604020202020204" pitchFamily="34" charset="0"/>
              <a:buChar char="•"/>
            </a:pPr>
            <a:r>
              <a:rPr lang="en-US" sz="1200" dirty="0">
                <a:latin typeface="News Gothic MT" panose="020B0504020203020204" pitchFamily="34" charset="0"/>
              </a:rPr>
              <a:t>Afternoon 	: 1431 – 1700 </a:t>
            </a:r>
            <a:r>
              <a:rPr lang="en-US" sz="1200" dirty="0" err="1">
                <a:latin typeface="News Gothic MT" panose="020B0504020203020204" pitchFamily="34" charset="0"/>
              </a:rPr>
              <a:t>hrs</a:t>
            </a:r>
            <a:endParaRPr lang="en-US" sz="1200" dirty="0">
              <a:latin typeface="News Gothic MT" panose="020B0504020203020204" pitchFamily="34" charset="0"/>
            </a:endParaRPr>
          </a:p>
          <a:p>
            <a:pPr marL="628650" lvl="1" indent="-171450">
              <a:buFont typeface="Arial" panose="020B0604020202020204" pitchFamily="34" charset="0"/>
              <a:buChar char="•"/>
            </a:pPr>
            <a:r>
              <a:rPr lang="en-US" sz="1200" dirty="0">
                <a:latin typeface="News Gothic MT" panose="020B0504020203020204" pitchFamily="34" charset="0"/>
              </a:rPr>
              <a:t>Evening 		: 1701 – 1900 </a:t>
            </a:r>
            <a:r>
              <a:rPr lang="en-US" sz="1200" dirty="0" err="1">
                <a:latin typeface="News Gothic MT" panose="020B0504020203020204" pitchFamily="34" charset="0"/>
              </a:rPr>
              <a:t>hrs</a:t>
            </a:r>
            <a:r>
              <a:rPr lang="en-US" sz="1200" dirty="0">
                <a:latin typeface="News Gothic MT" panose="020B0504020203020204" pitchFamily="34" charset="0"/>
              </a:rPr>
              <a:t>	 </a:t>
            </a:r>
          </a:p>
          <a:p>
            <a:pPr marL="628650" lvl="1" indent="-171450">
              <a:buFont typeface="Arial" panose="020B0604020202020204" pitchFamily="34" charset="0"/>
              <a:buChar char="•"/>
            </a:pPr>
            <a:r>
              <a:rPr lang="en-US" sz="1200" dirty="0">
                <a:latin typeface="News Gothic MT" panose="020B0504020203020204" pitchFamily="34" charset="0"/>
              </a:rPr>
              <a:t>Night 		: 1901 – 0000 </a:t>
            </a:r>
            <a:r>
              <a:rPr lang="en-US" sz="1200" dirty="0" err="1">
                <a:latin typeface="News Gothic MT" panose="020B0504020203020204" pitchFamily="34" charset="0"/>
              </a:rPr>
              <a:t>hrs</a:t>
            </a:r>
            <a:endParaRPr lang="en-US" sz="1200" dirty="0">
              <a:latin typeface="News Gothic MT" panose="020B0504020203020204" pitchFamily="34" charset="0"/>
            </a:endParaRPr>
          </a:p>
          <a:p>
            <a:pPr marL="628650" lvl="1" indent="-171450">
              <a:buFont typeface="Arial" panose="020B0604020202020204" pitchFamily="34" charset="0"/>
              <a:buChar char="•"/>
            </a:pPr>
            <a:r>
              <a:rPr lang="en-US" sz="1200" dirty="0">
                <a:latin typeface="News Gothic MT" panose="020B0504020203020204" pitchFamily="34" charset="0"/>
              </a:rPr>
              <a:t>Midnight 		: 0001 – 0700 </a:t>
            </a:r>
            <a:r>
              <a:rPr lang="en-US" sz="1200" dirty="0" err="1">
                <a:latin typeface="News Gothic MT" panose="020B0504020203020204" pitchFamily="34" charset="0"/>
              </a:rPr>
              <a:t>hrs</a:t>
            </a:r>
            <a:endParaRPr lang="en-US" sz="1200" dirty="0">
              <a:latin typeface="News Gothic MT" panose="020B0504020203020204" pitchFamily="34" charset="0"/>
            </a:endParaRPr>
          </a:p>
          <a:p>
            <a:endParaRPr lang="en-US" sz="1200" dirty="0">
              <a:latin typeface="News Gothic MT" panose="020B0504020203020204" pitchFamily="34" charset="0"/>
            </a:endParaRPr>
          </a:p>
          <a:p>
            <a:r>
              <a:rPr lang="en-US" sz="1200" dirty="0">
                <a:latin typeface="News Gothic MT" panose="020B0504020203020204" pitchFamily="34" charset="0"/>
              </a:rPr>
              <a:t>[4] All transactions for the selected card will appear in the data table for further reference and analysis. Filtering and sorting can be done in the data table. </a:t>
            </a:r>
          </a:p>
        </p:txBody>
      </p:sp>
      <p:sp>
        <p:nvSpPr>
          <p:cNvPr id="8" name="Slide Number Placeholder 7">
            <a:extLst>
              <a:ext uri="{FF2B5EF4-FFF2-40B4-BE49-F238E27FC236}">
                <a16:creationId xmlns:a16="http://schemas.microsoft.com/office/drawing/2014/main" id="{F4059699-D748-4777-AE3A-A23FDA003445}"/>
              </a:ext>
            </a:extLst>
          </p:cNvPr>
          <p:cNvSpPr>
            <a:spLocks noGrp="1"/>
          </p:cNvSpPr>
          <p:nvPr>
            <p:ph type="sldNum" sz="quarter" idx="12"/>
          </p:nvPr>
        </p:nvSpPr>
        <p:spPr/>
        <p:txBody>
          <a:bodyPr/>
          <a:lstStyle/>
          <a:p>
            <a:fld id="{415A5F9A-C03C-4FBE-9A04-18D07BA40B69}" type="slidenum">
              <a:rPr lang="en-GB" smtClean="0"/>
              <a:t>6</a:t>
            </a:fld>
            <a:endParaRPr lang="en-GB"/>
          </a:p>
        </p:txBody>
      </p:sp>
    </p:spTree>
    <p:extLst>
      <p:ext uri="{BB962C8B-B14F-4D97-AF65-F5344CB8AC3E}">
        <p14:creationId xmlns:p14="http://schemas.microsoft.com/office/powerpoint/2010/main" val="517333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C1DD01-8CAA-41A8-A405-5FBBA4B55A97}"/>
              </a:ext>
            </a:extLst>
          </p:cNvPr>
          <p:cNvSpPr txBox="1"/>
          <p:nvPr/>
        </p:nvSpPr>
        <p:spPr>
          <a:xfrm>
            <a:off x="0" y="0"/>
            <a:ext cx="3846117" cy="400110"/>
          </a:xfrm>
          <a:prstGeom prst="rect">
            <a:avLst/>
          </a:prstGeom>
          <a:noFill/>
        </p:spPr>
        <p:txBody>
          <a:bodyPr wrap="none" rtlCol="0">
            <a:spAutoFit/>
          </a:bodyPr>
          <a:lstStyle/>
          <a:p>
            <a:r>
              <a:rPr lang="en-GB" sz="2000" b="1" dirty="0">
                <a:latin typeface="News Gothic MT" panose="020B0504020203020204" pitchFamily="34" charset="0"/>
              </a:rPr>
              <a:t>Employees of </a:t>
            </a:r>
            <a:r>
              <a:rPr lang="en-GB" sz="2000" b="1" dirty="0" err="1">
                <a:latin typeface="News Gothic MT" panose="020B0504020203020204" pitchFamily="34" charset="0"/>
              </a:rPr>
              <a:t>GASTech</a:t>
            </a:r>
            <a:r>
              <a:rPr lang="en-GB" sz="2000" b="1" dirty="0">
                <a:latin typeface="News Gothic MT" panose="020B0504020203020204" pitchFamily="34" charset="0"/>
              </a:rPr>
              <a:t>:: EDA</a:t>
            </a:r>
          </a:p>
        </p:txBody>
      </p:sp>
      <p:pic>
        <p:nvPicPr>
          <p:cNvPr id="5" name="Picture 4" descr="Graphical user interface, text, application, email&#10;&#10;Description automatically generated">
            <a:extLst>
              <a:ext uri="{FF2B5EF4-FFF2-40B4-BE49-F238E27FC236}">
                <a16:creationId xmlns:a16="http://schemas.microsoft.com/office/drawing/2014/main" id="{674BDA8F-522A-484A-AC62-78C8A80BE41E}"/>
              </a:ext>
            </a:extLst>
          </p:cNvPr>
          <p:cNvPicPr>
            <a:picLocks noChangeAspect="1"/>
          </p:cNvPicPr>
          <p:nvPr/>
        </p:nvPicPr>
        <p:blipFill rotWithShape="1">
          <a:blip r:embed="rId2"/>
          <a:srcRect b="75684"/>
          <a:stretch/>
        </p:blipFill>
        <p:spPr>
          <a:xfrm>
            <a:off x="142841" y="483930"/>
            <a:ext cx="6578000" cy="819090"/>
          </a:xfrm>
          <a:prstGeom prst="rect">
            <a:avLst/>
          </a:prstGeom>
          <a:ln w="19050">
            <a:solidFill>
              <a:schemeClr val="bg1">
                <a:lumMod val="65000"/>
              </a:schemeClr>
            </a:solidFill>
          </a:ln>
        </p:spPr>
      </p:pic>
      <p:sp>
        <p:nvSpPr>
          <p:cNvPr id="6" name="Rectangle: Rounded Corners 5">
            <a:extLst>
              <a:ext uri="{FF2B5EF4-FFF2-40B4-BE49-F238E27FC236}">
                <a16:creationId xmlns:a16="http://schemas.microsoft.com/office/drawing/2014/main" id="{041D95E1-3784-422B-B4DF-D12D28A9A7F2}"/>
              </a:ext>
            </a:extLst>
          </p:cNvPr>
          <p:cNvSpPr/>
          <p:nvPr/>
        </p:nvSpPr>
        <p:spPr>
          <a:xfrm>
            <a:off x="2218003" y="960120"/>
            <a:ext cx="876300" cy="205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B7D177A-E431-4088-8DBC-DC8B25AAB39A}"/>
              </a:ext>
            </a:extLst>
          </p:cNvPr>
          <p:cNvSpPr txBox="1"/>
          <p:nvPr/>
        </p:nvSpPr>
        <p:spPr>
          <a:xfrm>
            <a:off x="-15222" y="1533853"/>
            <a:ext cx="6249531" cy="307777"/>
          </a:xfrm>
          <a:prstGeom prst="rect">
            <a:avLst/>
          </a:prstGeom>
          <a:noFill/>
        </p:spPr>
        <p:txBody>
          <a:bodyPr wrap="none" rtlCol="0">
            <a:spAutoFit/>
          </a:bodyPr>
          <a:lstStyle/>
          <a:p>
            <a:r>
              <a:rPr lang="en-SG" sz="1400" dirty="0">
                <a:latin typeface="News Gothic MT" panose="020B0504020203020204" pitchFamily="34" charset="0"/>
              </a:rPr>
              <a:t>Under the tab </a:t>
            </a:r>
            <a:r>
              <a:rPr lang="en-SG" sz="1400" b="1" dirty="0">
                <a:latin typeface="News Gothic MT" panose="020B0504020203020204" pitchFamily="34" charset="0"/>
              </a:rPr>
              <a:t>Exploratory Data Analysis</a:t>
            </a:r>
            <a:r>
              <a:rPr lang="en-SG" sz="1400" dirty="0">
                <a:latin typeface="News Gothic MT" panose="020B0504020203020204" pitchFamily="34" charset="0"/>
              </a:rPr>
              <a:t>, select </a:t>
            </a:r>
            <a:r>
              <a:rPr lang="en-SG" sz="1400" b="1" dirty="0">
                <a:latin typeface="News Gothic MT" panose="020B0504020203020204" pitchFamily="34" charset="0"/>
              </a:rPr>
              <a:t>Employees of </a:t>
            </a:r>
            <a:r>
              <a:rPr lang="en-SG" sz="1400" b="1" dirty="0" err="1">
                <a:latin typeface="News Gothic MT" panose="020B0504020203020204" pitchFamily="34" charset="0"/>
              </a:rPr>
              <a:t>GasTech</a:t>
            </a:r>
            <a:endParaRPr lang="en-SG" sz="1400" b="1" dirty="0">
              <a:latin typeface="News Gothic MT" panose="020B0504020203020204" pitchFamily="34" charset="0"/>
            </a:endParaRPr>
          </a:p>
        </p:txBody>
      </p:sp>
      <p:pic>
        <p:nvPicPr>
          <p:cNvPr id="8" name="Picture 7" descr="Graphical user interface, application&#10;&#10;Description automatically generated">
            <a:extLst>
              <a:ext uri="{FF2B5EF4-FFF2-40B4-BE49-F238E27FC236}">
                <a16:creationId xmlns:a16="http://schemas.microsoft.com/office/drawing/2014/main" id="{E6F345C2-5521-468C-A4FB-3E89A2559983}"/>
              </a:ext>
            </a:extLst>
          </p:cNvPr>
          <p:cNvPicPr>
            <a:picLocks noChangeAspect="1"/>
          </p:cNvPicPr>
          <p:nvPr/>
        </p:nvPicPr>
        <p:blipFill rotWithShape="1">
          <a:blip r:embed="rId3"/>
          <a:srcRect t="1099" r="20694" b="3568"/>
          <a:stretch/>
        </p:blipFill>
        <p:spPr>
          <a:xfrm>
            <a:off x="894963" y="1845169"/>
            <a:ext cx="4398679" cy="2610750"/>
          </a:xfrm>
          <a:prstGeom prst="rect">
            <a:avLst/>
          </a:prstGeom>
          <a:ln w="19050">
            <a:solidFill>
              <a:schemeClr val="bg1">
                <a:lumMod val="65000"/>
              </a:schemeClr>
            </a:solidFill>
          </a:ln>
        </p:spPr>
      </p:pic>
      <p:sp>
        <p:nvSpPr>
          <p:cNvPr id="9" name="Arrow: Pentagon 8">
            <a:extLst>
              <a:ext uri="{FF2B5EF4-FFF2-40B4-BE49-F238E27FC236}">
                <a16:creationId xmlns:a16="http://schemas.microsoft.com/office/drawing/2014/main" id="{AA4B827C-7862-4153-B660-20CD23C3FC3C}"/>
              </a:ext>
            </a:extLst>
          </p:cNvPr>
          <p:cNvSpPr/>
          <p:nvPr/>
        </p:nvSpPr>
        <p:spPr>
          <a:xfrm>
            <a:off x="664060" y="2286583"/>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1</a:t>
            </a:r>
          </a:p>
        </p:txBody>
      </p:sp>
      <p:sp>
        <p:nvSpPr>
          <p:cNvPr id="10" name="Arrow: Pentagon 9">
            <a:extLst>
              <a:ext uri="{FF2B5EF4-FFF2-40B4-BE49-F238E27FC236}">
                <a16:creationId xmlns:a16="http://schemas.microsoft.com/office/drawing/2014/main" id="{8FF20969-B895-4A2F-B26D-49E8B33A7CB0}"/>
              </a:ext>
            </a:extLst>
          </p:cNvPr>
          <p:cNvSpPr/>
          <p:nvPr/>
        </p:nvSpPr>
        <p:spPr>
          <a:xfrm>
            <a:off x="664060" y="2570738"/>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2</a:t>
            </a:r>
          </a:p>
        </p:txBody>
      </p:sp>
      <p:sp>
        <p:nvSpPr>
          <p:cNvPr id="11" name="TextBox 10">
            <a:extLst>
              <a:ext uri="{FF2B5EF4-FFF2-40B4-BE49-F238E27FC236}">
                <a16:creationId xmlns:a16="http://schemas.microsoft.com/office/drawing/2014/main" id="{763B552F-E398-48E8-A8A7-1BBCC16DC6F6}"/>
              </a:ext>
            </a:extLst>
          </p:cNvPr>
          <p:cNvSpPr txBox="1"/>
          <p:nvPr/>
        </p:nvSpPr>
        <p:spPr>
          <a:xfrm>
            <a:off x="142841" y="4586933"/>
            <a:ext cx="5970956" cy="646331"/>
          </a:xfrm>
          <a:prstGeom prst="rect">
            <a:avLst/>
          </a:prstGeom>
          <a:noFill/>
        </p:spPr>
        <p:txBody>
          <a:bodyPr wrap="square" rtlCol="0">
            <a:spAutoFit/>
          </a:bodyPr>
          <a:lstStyle/>
          <a:p>
            <a:r>
              <a:rPr lang="en-SG" sz="1200" dirty="0">
                <a:latin typeface="News Gothic MT" panose="020B0504020203020204" pitchFamily="34" charset="0"/>
              </a:rPr>
              <a:t>[1] 	Select the Person button</a:t>
            </a:r>
          </a:p>
          <a:p>
            <a:endParaRPr lang="en-SG" sz="1200" dirty="0">
              <a:latin typeface="News Gothic MT" panose="020B0504020203020204" pitchFamily="34" charset="0"/>
            </a:endParaRPr>
          </a:p>
          <a:p>
            <a:r>
              <a:rPr lang="en-SG" sz="1200" dirty="0">
                <a:latin typeface="News Gothic MT" panose="020B0504020203020204" pitchFamily="34" charset="0"/>
              </a:rPr>
              <a:t>[2] 	Select the Employee from the drop-down menu to view their biodata page</a:t>
            </a:r>
          </a:p>
        </p:txBody>
      </p:sp>
      <p:pic>
        <p:nvPicPr>
          <p:cNvPr id="12" name="Picture 11" descr="A picture containing text, screenshot, indoor&#10;&#10;Description automatically generated">
            <a:extLst>
              <a:ext uri="{FF2B5EF4-FFF2-40B4-BE49-F238E27FC236}">
                <a16:creationId xmlns:a16="http://schemas.microsoft.com/office/drawing/2014/main" id="{6EAED606-54AC-455C-B0A6-25BF7B9C34DF}"/>
              </a:ext>
            </a:extLst>
          </p:cNvPr>
          <p:cNvPicPr>
            <a:picLocks noChangeAspect="1"/>
          </p:cNvPicPr>
          <p:nvPr/>
        </p:nvPicPr>
        <p:blipFill rotWithShape="1">
          <a:blip r:embed="rId4"/>
          <a:srcRect t="3082" b="10743"/>
          <a:stretch/>
        </p:blipFill>
        <p:spPr>
          <a:xfrm>
            <a:off x="820488" y="5374482"/>
            <a:ext cx="4547630" cy="1973725"/>
          </a:xfrm>
          <a:prstGeom prst="rect">
            <a:avLst/>
          </a:prstGeom>
          <a:ln w="19050">
            <a:solidFill>
              <a:schemeClr val="bg1">
                <a:lumMod val="65000"/>
              </a:schemeClr>
            </a:solidFill>
          </a:ln>
        </p:spPr>
      </p:pic>
      <p:sp>
        <p:nvSpPr>
          <p:cNvPr id="13" name="TextBox 12">
            <a:extLst>
              <a:ext uri="{FF2B5EF4-FFF2-40B4-BE49-F238E27FC236}">
                <a16:creationId xmlns:a16="http://schemas.microsoft.com/office/drawing/2014/main" id="{71652355-9017-4068-B30E-041FE311BB26}"/>
              </a:ext>
            </a:extLst>
          </p:cNvPr>
          <p:cNvSpPr txBox="1"/>
          <p:nvPr/>
        </p:nvSpPr>
        <p:spPr>
          <a:xfrm>
            <a:off x="140000" y="7521691"/>
            <a:ext cx="6577999" cy="830997"/>
          </a:xfrm>
          <a:prstGeom prst="rect">
            <a:avLst/>
          </a:prstGeom>
          <a:noFill/>
        </p:spPr>
        <p:txBody>
          <a:bodyPr wrap="square" rtlCol="0">
            <a:spAutoFit/>
          </a:bodyPr>
          <a:lstStyle/>
          <a:p>
            <a:r>
              <a:rPr lang="en-SG" sz="1200" dirty="0">
                <a:latin typeface="News Gothic MT" panose="020B0504020203020204" pitchFamily="34" charset="0"/>
              </a:rPr>
              <a:t>[3] 	Select the Overview button</a:t>
            </a:r>
          </a:p>
          <a:p>
            <a:endParaRPr lang="en-SG" sz="1200" dirty="0">
              <a:latin typeface="News Gothic MT" panose="020B0504020203020204" pitchFamily="34" charset="0"/>
            </a:endParaRPr>
          </a:p>
          <a:p>
            <a:r>
              <a:rPr lang="en-SG" sz="1200" dirty="0">
                <a:latin typeface="News Gothic MT" panose="020B0504020203020204" pitchFamily="34" charset="0"/>
              </a:rPr>
              <a:t>[4] 	Select one of 3 charts that display the overall biodata of all </a:t>
            </a:r>
            <a:r>
              <a:rPr lang="en-SG" sz="1200" dirty="0" err="1">
                <a:latin typeface="News Gothic MT" panose="020B0504020203020204" pitchFamily="34" charset="0"/>
              </a:rPr>
              <a:t>GasTech</a:t>
            </a:r>
            <a:r>
              <a:rPr lang="en-SG" sz="1200" dirty="0">
                <a:latin typeface="News Gothic MT" panose="020B0504020203020204" pitchFamily="34" charset="0"/>
              </a:rPr>
              <a:t> Employees</a:t>
            </a:r>
          </a:p>
          <a:p>
            <a:endParaRPr lang="en-SG" sz="1200" dirty="0">
              <a:latin typeface="News Gothic MT" panose="020B0504020203020204" pitchFamily="34" charset="0"/>
            </a:endParaRPr>
          </a:p>
        </p:txBody>
      </p:sp>
      <p:sp>
        <p:nvSpPr>
          <p:cNvPr id="14" name="Arrow: Pentagon 13">
            <a:extLst>
              <a:ext uri="{FF2B5EF4-FFF2-40B4-BE49-F238E27FC236}">
                <a16:creationId xmlns:a16="http://schemas.microsoft.com/office/drawing/2014/main" id="{3A6C7770-FC80-47B6-9E4D-B63B3E1FD327}"/>
              </a:ext>
            </a:extLst>
          </p:cNvPr>
          <p:cNvSpPr/>
          <p:nvPr/>
        </p:nvSpPr>
        <p:spPr>
          <a:xfrm>
            <a:off x="577959" y="5794968"/>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3</a:t>
            </a:r>
          </a:p>
        </p:txBody>
      </p:sp>
      <p:sp>
        <p:nvSpPr>
          <p:cNvPr id="15" name="Arrow: Pentagon 14">
            <a:extLst>
              <a:ext uri="{FF2B5EF4-FFF2-40B4-BE49-F238E27FC236}">
                <a16:creationId xmlns:a16="http://schemas.microsoft.com/office/drawing/2014/main" id="{577F4137-1D8D-421C-A975-2FF66FC083A2}"/>
              </a:ext>
            </a:extLst>
          </p:cNvPr>
          <p:cNvSpPr/>
          <p:nvPr/>
        </p:nvSpPr>
        <p:spPr>
          <a:xfrm>
            <a:off x="577959" y="6079123"/>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4</a:t>
            </a:r>
          </a:p>
        </p:txBody>
      </p:sp>
      <p:sp>
        <p:nvSpPr>
          <p:cNvPr id="16" name="Slide Number Placeholder 15">
            <a:extLst>
              <a:ext uri="{FF2B5EF4-FFF2-40B4-BE49-F238E27FC236}">
                <a16:creationId xmlns:a16="http://schemas.microsoft.com/office/drawing/2014/main" id="{6087196A-D722-4D34-9C62-47ADEEC6C891}"/>
              </a:ext>
            </a:extLst>
          </p:cNvPr>
          <p:cNvSpPr>
            <a:spLocks noGrp="1"/>
          </p:cNvSpPr>
          <p:nvPr>
            <p:ph type="sldNum" sz="quarter" idx="12"/>
          </p:nvPr>
        </p:nvSpPr>
        <p:spPr/>
        <p:txBody>
          <a:bodyPr/>
          <a:lstStyle/>
          <a:p>
            <a:fld id="{415A5F9A-C03C-4FBE-9A04-18D07BA40B69}" type="slidenum">
              <a:rPr lang="en-GB" smtClean="0"/>
              <a:t>7</a:t>
            </a:fld>
            <a:endParaRPr lang="en-GB"/>
          </a:p>
        </p:txBody>
      </p:sp>
    </p:spTree>
    <p:extLst>
      <p:ext uri="{BB962C8B-B14F-4D97-AF65-F5344CB8AC3E}">
        <p14:creationId xmlns:p14="http://schemas.microsoft.com/office/powerpoint/2010/main" val="2408159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Graphical user interface, text, application&#10;&#10;Description automatically generated">
            <a:extLst>
              <a:ext uri="{FF2B5EF4-FFF2-40B4-BE49-F238E27FC236}">
                <a16:creationId xmlns:a16="http://schemas.microsoft.com/office/drawing/2014/main" id="{B265E371-2833-479D-AC74-BDFB1A6FD529}"/>
              </a:ext>
            </a:extLst>
          </p:cNvPr>
          <p:cNvPicPr>
            <a:picLocks noChangeAspect="1"/>
          </p:cNvPicPr>
          <p:nvPr/>
        </p:nvPicPr>
        <p:blipFill rotWithShape="1">
          <a:blip r:embed="rId2"/>
          <a:srcRect r="2041" b="72754"/>
          <a:stretch/>
        </p:blipFill>
        <p:spPr>
          <a:xfrm>
            <a:off x="139999" y="487485"/>
            <a:ext cx="6443681" cy="808367"/>
          </a:xfrm>
          <a:prstGeom prst="rect">
            <a:avLst/>
          </a:prstGeom>
          <a:ln w="19050">
            <a:solidFill>
              <a:schemeClr val="bg1">
                <a:lumMod val="65000"/>
              </a:schemeClr>
            </a:solidFill>
          </a:ln>
        </p:spPr>
      </p:pic>
      <p:sp>
        <p:nvSpPr>
          <p:cNvPr id="4" name="TextBox 3">
            <a:extLst>
              <a:ext uri="{FF2B5EF4-FFF2-40B4-BE49-F238E27FC236}">
                <a16:creationId xmlns:a16="http://schemas.microsoft.com/office/drawing/2014/main" id="{7DC1DD01-8CAA-41A8-A405-5FBBA4B55A97}"/>
              </a:ext>
            </a:extLst>
          </p:cNvPr>
          <p:cNvSpPr txBox="1"/>
          <p:nvPr/>
        </p:nvSpPr>
        <p:spPr>
          <a:xfrm>
            <a:off x="0" y="0"/>
            <a:ext cx="3760966" cy="400110"/>
          </a:xfrm>
          <a:prstGeom prst="rect">
            <a:avLst/>
          </a:prstGeom>
          <a:noFill/>
        </p:spPr>
        <p:txBody>
          <a:bodyPr wrap="none" rtlCol="0">
            <a:spAutoFit/>
          </a:bodyPr>
          <a:lstStyle/>
          <a:p>
            <a:r>
              <a:rPr lang="en-GB" sz="2000" b="1" dirty="0">
                <a:latin typeface="News Gothic MT" panose="020B0504020203020204" pitchFamily="34" charset="0"/>
              </a:rPr>
              <a:t>Email Correspondence:: EDA</a:t>
            </a:r>
          </a:p>
        </p:txBody>
      </p:sp>
      <p:sp>
        <p:nvSpPr>
          <p:cNvPr id="6" name="Rectangle: Rounded Corners 5">
            <a:extLst>
              <a:ext uri="{FF2B5EF4-FFF2-40B4-BE49-F238E27FC236}">
                <a16:creationId xmlns:a16="http://schemas.microsoft.com/office/drawing/2014/main" id="{041D95E1-3784-422B-B4DF-D12D28A9A7F2}"/>
              </a:ext>
            </a:extLst>
          </p:cNvPr>
          <p:cNvSpPr/>
          <p:nvPr/>
        </p:nvSpPr>
        <p:spPr>
          <a:xfrm>
            <a:off x="2218002" y="1023159"/>
            <a:ext cx="876300" cy="205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B7D177A-E431-4088-8DBC-DC8B25AAB39A}"/>
              </a:ext>
            </a:extLst>
          </p:cNvPr>
          <p:cNvSpPr txBox="1"/>
          <p:nvPr/>
        </p:nvSpPr>
        <p:spPr>
          <a:xfrm>
            <a:off x="-15222" y="1533853"/>
            <a:ext cx="6249531" cy="307777"/>
          </a:xfrm>
          <a:prstGeom prst="rect">
            <a:avLst/>
          </a:prstGeom>
          <a:noFill/>
        </p:spPr>
        <p:txBody>
          <a:bodyPr wrap="none" rtlCol="0">
            <a:spAutoFit/>
          </a:bodyPr>
          <a:lstStyle/>
          <a:p>
            <a:r>
              <a:rPr lang="en-SG" sz="1400" dirty="0">
                <a:latin typeface="News Gothic MT" panose="020B0504020203020204" pitchFamily="34" charset="0"/>
              </a:rPr>
              <a:t>Under the tab </a:t>
            </a:r>
            <a:r>
              <a:rPr lang="en-SG" sz="1400" b="1" dirty="0">
                <a:latin typeface="News Gothic MT" panose="020B0504020203020204" pitchFamily="34" charset="0"/>
              </a:rPr>
              <a:t>Exploratory Data Analysis</a:t>
            </a:r>
            <a:r>
              <a:rPr lang="en-SG" sz="1400" dirty="0">
                <a:latin typeface="News Gothic MT" panose="020B0504020203020204" pitchFamily="34" charset="0"/>
              </a:rPr>
              <a:t>, select </a:t>
            </a:r>
            <a:r>
              <a:rPr lang="en-SG" sz="1400" b="1" dirty="0">
                <a:latin typeface="News Gothic MT" panose="020B0504020203020204" pitchFamily="34" charset="0"/>
              </a:rPr>
              <a:t>Employees of </a:t>
            </a:r>
            <a:r>
              <a:rPr lang="en-SG" sz="1400" b="1" dirty="0" err="1">
                <a:latin typeface="News Gothic MT" panose="020B0504020203020204" pitchFamily="34" charset="0"/>
              </a:rPr>
              <a:t>GasTech</a:t>
            </a:r>
            <a:endParaRPr lang="en-SG" sz="1400" b="1" dirty="0">
              <a:latin typeface="News Gothic MT" panose="020B0504020203020204" pitchFamily="34" charset="0"/>
            </a:endParaRPr>
          </a:p>
        </p:txBody>
      </p:sp>
      <p:sp>
        <p:nvSpPr>
          <p:cNvPr id="13" name="TextBox 12">
            <a:extLst>
              <a:ext uri="{FF2B5EF4-FFF2-40B4-BE49-F238E27FC236}">
                <a16:creationId xmlns:a16="http://schemas.microsoft.com/office/drawing/2014/main" id="{71652355-9017-4068-B30E-041FE311BB26}"/>
              </a:ext>
            </a:extLst>
          </p:cNvPr>
          <p:cNvSpPr txBox="1"/>
          <p:nvPr/>
        </p:nvSpPr>
        <p:spPr>
          <a:xfrm>
            <a:off x="140000" y="7369291"/>
            <a:ext cx="6577999" cy="2308324"/>
          </a:xfrm>
          <a:prstGeom prst="rect">
            <a:avLst/>
          </a:prstGeom>
          <a:noFill/>
        </p:spPr>
        <p:txBody>
          <a:bodyPr wrap="square" rtlCol="0">
            <a:spAutoFit/>
          </a:bodyPr>
          <a:lstStyle/>
          <a:p>
            <a:r>
              <a:rPr lang="en-US" sz="1200" dirty="0">
                <a:latin typeface="News Gothic MT" panose="020B0504020203020204" pitchFamily="34" charset="0"/>
              </a:rPr>
              <a:t>[1] 	Select the date filter</a:t>
            </a:r>
          </a:p>
          <a:p>
            <a:endParaRPr lang="en-US" sz="1200" dirty="0">
              <a:latin typeface="News Gothic MT" panose="020B0504020203020204" pitchFamily="34" charset="0"/>
            </a:endParaRPr>
          </a:p>
          <a:p>
            <a:r>
              <a:rPr lang="en-US" sz="1200" dirty="0">
                <a:latin typeface="News Gothic MT" panose="020B0504020203020204" pitchFamily="34" charset="0"/>
              </a:rPr>
              <a:t>[2]	Select the Time range </a:t>
            </a:r>
          </a:p>
          <a:p>
            <a:endParaRPr lang="en-US" sz="1200" dirty="0">
              <a:latin typeface="News Gothic MT" panose="020B0504020203020204" pitchFamily="34" charset="0"/>
            </a:endParaRPr>
          </a:p>
          <a:p>
            <a:r>
              <a:rPr lang="en-US" sz="1200" dirty="0">
                <a:latin typeface="News Gothic MT" panose="020B0504020203020204" pitchFamily="34" charset="0"/>
              </a:rPr>
              <a:t>[3] 	Select the Employee from the dropdown</a:t>
            </a:r>
          </a:p>
          <a:p>
            <a:endParaRPr lang="en-US" sz="1200" dirty="0">
              <a:latin typeface="News Gothic MT" panose="020B0504020203020204" pitchFamily="34" charset="0"/>
            </a:endParaRPr>
          </a:p>
          <a:p>
            <a:r>
              <a:rPr lang="en-US" sz="1200" dirty="0">
                <a:latin typeface="News Gothic MT" panose="020B0504020203020204" pitchFamily="34" charset="0"/>
              </a:rPr>
              <a:t>[4] 	The main chart tells us all email subjects of the employee. This includes emails to and from the employee. On hover, the tooltip shows the subject, recipient and time.</a:t>
            </a:r>
          </a:p>
          <a:p>
            <a:endParaRPr lang="en-US" sz="1200" dirty="0">
              <a:latin typeface="News Gothic MT" panose="020B0504020203020204" pitchFamily="34" charset="0"/>
            </a:endParaRPr>
          </a:p>
          <a:p>
            <a:r>
              <a:rPr lang="en-US" sz="1200" dirty="0">
                <a:latin typeface="News Gothic MT" panose="020B0504020203020204" pitchFamily="34" charset="0"/>
              </a:rPr>
              <a:t>[5] 	These charts </a:t>
            </a:r>
            <a:r>
              <a:rPr lang="en-US" sz="1200" dirty="0" err="1">
                <a:latin typeface="News Gothic MT" panose="020B0504020203020204" pitchFamily="34" charset="0"/>
              </a:rPr>
              <a:t>subcharts</a:t>
            </a:r>
            <a:r>
              <a:rPr lang="en-US" sz="1200" dirty="0">
                <a:latin typeface="News Gothic MT" panose="020B0504020203020204" pitchFamily="34" charset="0"/>
              </a:rPr>
              <a:t> – To the Employee, and From the employee. On hover, we can see the collection all distinct words sent to or received by the employee on the y-axis at that particular point in time. These charts are independent of the time filters. </a:t>
            </a:r>
          </a:p>
        </p:txBody>
      </p:sp>
      <p:pic>
        <p:nvPicPr>
          <p:cNvPr id="18" name="Picture 17" descr="A screenshot of a computer&#10;&#10;Description automatically generated with medium confidence">
            <a:extLst>
              <a:ext uri="{FF2B5EF4-FFF2-40B4-BE49-F238E27FC236}">
                <a16:creationId xmlns:a16="http://schemas.microsoft.com/office/drawing/2014/main" id="{1F4CA3BC-07DE-43F0-83CE-3EC6FD52E725}"/>
              </a:ext>
            </a:extLst>
          </p:cNvPr>
          <p:cNvPicPr>
            <a:picLocks noChangeAspect="1"/>
          </p:cNvPicPr>
          <p:nvPr/>
        </p:nvPicPr>
        <p:blipFill>
          <a:blip r:embed="rId3"/>
          <a:stretch>
            <a:fillRect/>
          </a:stretch>
        </p:blipFill>
        <p:spPr>
          <a:xfrm>
            <a:off x="139999" y="1889822"/>
            <a:ext cx="6443681" cy="2648918"/>
          </a:xfrm>
          <a:prstGeom prst="rect">
            <a:avLst/>
          </a:prstGeom>
          <a:ln w="19050">
            <a:solidFill>
              <a:schemeClr val="bg1">
                <a:lumMod val="65000"/>
              </a:schemeClr>
            </a:solidFill>
          </a:ln>
        </p:spPr>
      </p:pic>
      <p:sp>
        <p:nvSpPr>
          <p:cNvPr id="9" name="Arrow: Pentagon 8">
            <a:extLst>
              <a:ext uri="{FF2B5EF4-FFF2-40B4-BE49-F238E27FC236}">
                <a16:creationId xmlns:a16="http://schemas.microsoft.com/office/drawing/2014/main" id="{AA4B827C-7862-4153-B660-20CD23C3FC3C}"/>
              </a:ext>
            </a:extLst>
          </p:cNvPr>
          <p:cNvSpPr/>
          <p:nvPr/>
        </p:nvSpPr>
        <p:spPr>
          <a:xfrm>
            <a:off x="22860" y="2032323"/>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1</a:t>
            </a:r>
          </a:p>
        </p:txBody>
      </p:sp>
      <p:sp>
        <p:nvSpPr>
          <p:cNvPr id="10" name="Arrow: Pentagon 9">
            <a:extLst>
              <a:ext uri="{FF2B5EF4-FFF2-40B4-BE49-F238E27FC236}">
                <a16:creationId xmlns:a16="http://schemas.microsoft.com/office/drawing/2014/main" id="{8FF20969-B895-4A2F-B26D-49E8B33A7CB0}"/>
              </a:ext>
            </a:extLst>
          </p:cNvPr>
          <p:cNvSpPr/>
          <p:nvPr/>
        </p:nvSpPr>
        <p:spPr>
          <a:xfrm>
            <a:off x="22860" y="2316478"/>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2</a:t>
            </a:r>
          </a:p>
        </p:txBody>
      </p:sp>
      <p:sp>
        <p:nvSpPr>
          <p:cNvPr id="19" name="Arrow: Pentagon 18">
            <a:extLst>
              <a:ext uri="{FF2B5EF4-FFF2-40B4-BE49-F238E27FC236}">
                <a16:creationId xmlns:a16="http://schemas.microsoft.com/office/drawing/2014/main" id="{006E0AB8-492E-4746-A9B5-658E204385B3}"/>
              </a:ext>
            </a:extLst>
          </p:cNvPr>
          <p:cNvSpPr/>
          <p:nvPr/>
        </p:nvSpPr>
        <p:spPr>
          <a:xfrm>
            <a:off x="22860" y="2608253"/>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3</a:t>
            </a:r>
          </a:p>
        </p:txBody>
      </p:sp>
      <p:sp>
        <p:nvSpPr>
          <p:cNvPr id="20" name="Arrow: Pentagon 19">
            <a:extLst>
              <a:ext uri="{FF2B5EF4-FFF2-40B4-BE49-F238E27FC236}">
                <a16:creationId xmlns:a16="http://schemas.microsoft.com/office/drawing/2014/main" id="{0AC0C38E-C6F3-443D-B03A-1F3CE8909134}"/>
              </a:ext>
            </a:extLst>
          </p:cNvPr>
          <p:cNvSpPr/>
          <p:nvPr/>
        </p:nvSpPr>
        <p:spPr>
          <a:xfrm>
            <a:off x="2727960" y="2557986"/>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4</a:t>
            </a:r>
          </a:p>
        </p:txBody>
      </p:sp>
      <p:pic>
        <p:nvPicPr>
          <p:cNvPr id="21" name="Picture 20" descr="A picture containing text, indoor, several&#10;&#10;Description automatically generated">
            <a:extLst>
              <a:ext uri="{FF2B5EF4-FFF2-40B4-BE49-F238E27FC236}">
                <a16:creationId xmlns:a16="http://schemas.microsoft.com/office/drawing/2014/main" id="{EF2AB67A-7798-496D-8A98-ACD97D586D7D}"/>
              </a:ext>
            </a:extLst>
          </p:cNvPr>
          <p:cNvPicPr>
            <a:picLocks noChangeAspect="1"/>
          </p:cNvPicPr>
          <p:nvPr/>
        </p:nvPicPr>
        <p:blipFill>
          <a:blip r:embed="rId4"/>
          <a:stretch>
            <a:fillRect/>
          </a:stretch>
        </p:blipFill>
        <p:spPr>
          <a:xfrm>
            <a:off x="1803853" y="4672180"/>
            <a:ext cx="4779828" cy="2559199"/>
          </a:xfrm>
          <a:prstGeom prst="rect">
            <a:avLst/>
          </a:prstGeom>
          <a:ln w="19050">
            <a:solidFill>
              <a:schemeClr val="bg1">
                <a:lumMod val="65000"/>
              </a:schemeClr>
            </a:solidFill>
          </a:ln>
        </p:spPr>
      </p:pic>
      <p:sp>
        <p:nvSpPr>
          <p:cNvPr id="22" name="Arrow: Pentagon 21">
            <a:extLst>
              <a:ext uri="{FF2B5EF4-FFF2-40B4-BE49-F238E27FC236}">
                <a16:creationId xmlns:a16="http://schemas.microsoft.com/office/drawing/2014/main" id="{5A7058C9-A1E3-4516-B5F1-AEF586339E3D}"/>
              </a:ext>
            </a:extLst>
          </p:cNvPr>
          <p:cNvSpPr/>
          <p:nvPr/>
        </p:nvSpPr>
        <p:spPr>
          <a:xfrm>
            <a:off x="2727960" y="5934314"/>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5</a:t>
            </a:r>
          </a:p>
        </p:txBody>
      </p:sp>
      <p:sp>
        <p:nvSpPr>
          <p:cNvPr id="2" name="Slide Number Placeholder 1">
            <a:extLst>
              <a:ext uri="{FF2B5EF4-FFF2-40B4-BE49-F238E27FC236}">
                <a16:creationId xmlns:a16="http://schemas.microsoft.com/office/drawing/2014/main" id="{0605A57B-D976-49C3-B8A5-C7C4C1B40561}"/>
              </a:ext>
            </a:extLst>
          </p:cNvPr>
          <p:cNvSpPr>
            <a:spLocks noGrp="1"/>
          </p:cNvSpPr>
          <p:nvPr>
            <p:ph type="sldNum" sz="quarter" idx="12"/>
          </p:nvPr>
        </p:nvSpPr>
        <p:spPr/>
        <p:txBody>
          <a:bodyPr/>
          <a:lstStyle/>
          <a:p>
            <a:fld id="{415A5F9A-C03C-4FBE-9A04-18D07BA40B69}" type="slidenum">
              <a:rPr lang="en-GB" smtClean="0"/>
              <a:t>8</a:t>
            </a:fld>
            <a:endParaRPr lang="en-GB"/>
          </a:p>
        </p:txBody>
      </p:sp>
    </p:spTree>
    <p:extLst>
      <p:ext uri="{BB962C8B-B14F-4D97-AF65-F5344CB8AC3E}">
        <p14:creationId xmlns:p14="http://schemas.microsoft.com/office/powerpoint/2010/main" val="3062022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diagram&#10;&#10;Description automatically generated">
            <a:extLst>
              <a:ext uri="{FF2B5EF4-FFF2-40B4-BE49-F238E27FC236}">
                <a16:creationId xmlns:a16="http://schemas.microsoft.com/office/drawing/2014/main" id="{EAEA7339-F2D0-4600-91B8-CE24AB14E939}"/>
              </a:ext>
            </a:extLst>
          </p:cNvPr>
          <p:cNvPicPr>
            <a:picLocks noChangeAspect="1"/>
          </p:cNvPicPr>
          <p:nvPr/>
        </p:nvPicPr>
        <p:blipFill rotWithShape="1">
          <a:blip r:embed="rId2"/>
          <a:srcRect b="21067"/>
          <a:stretch/>
        </p:blipFill>
        <p:spPr>
          <a:xfrm>
            <a:off x="172200" y="1893871"/>
            <a:ext cx="6411479" cy="2472389"/>
          </a:xfrm>
          <a:prstGeom prst="rect">
            <a:avLst/>
          </a:prstGeom>
          <a:ln w="19050">
            <a:solidFill>
              <a:schemeClr val="bg1">
                <a:lumMod val="65000"/>
              </a:schemeClr>
            </a:solidFill>
          </a:ln>
        </p:spPr>
      </p:pic>
      <p:pic>
        <p:nvPicPr>
          <p:cNvPr id="15" name="Picture 14" descr="Graphical user interface, text, application, email&#10;&#10;Description automatically generated">
            <a:extLst>
              <a:ext uri="{FF2B5EF4-FFF2-40B4-BE49-F238E27FC236}">
                <a16:creationId xmlns:a16="http://schemas.microsoft.com/office/drawing/2014/main" id="{CEBC5900-58F2-4EF1-B97B-8C0CDC0E4FF6}"/>
              </a:ext>
            </a:extLst>
          </p:cNvPr>
          <p:cNvPicPr>
            <a:picLocks noChangeAspect="1"/>
          </p:cNvPicPr>
          <p:nvPr/>
        </p:nvPicPr>
        <p:blipFill rotWithShape="1">
          <a:blip r:embed="rId3"/>
          <a:srcRect r="2218" b="73482"/>
          <a:stretch/>
        </p:blipFill>
        <p:spPr>
          <a:xfrm>
            <a:off x="139998" y="494350"/>
            <a:ext cx="6443682" cy="778190"/>
          </a:xfrm>
          <a:prstGeom prst="rect">
            <a:avLst/>
          </a:prstGeom>
          <a:ln w="19050">
            <a:solidFill>
              <a:schemeClr val="bg1">
                <a:lumMod val="65000"/>
              </a:schemeClr>
            </a:solidFill>
          </a:ln>
        </p:spPr>
      </p:pic>
      <p:sp>
        <p:nvSpPr>
          <p:cNvPr id="4" name="TextBox 3">
            <a:extLst>
              <a:ext uri="{FF2B5EF4-FFF2-40B4-BE49-F238E27FC236}">
                <a16:creationId xmlns:a16="http://schemas.microsoft.com/office/drawing/2014/main" id="{7DC1DD01-8CAA-41A8-A405-5FBBA4B55A97}"/>
              </a:ext>
            </a:extLst>
          </p:cNvPr>
          <p:cNvSpPr txBox="1"/>
          <p:nvPr/>
        </p:nvSpPr>
        <p:spPr>
          <a:xfrm>
            <a:off x="0" y="0"/>
            <a:ext cx="6000682" cy="400110"/>
          </a:xfrm>
          <a:prstGeom prst="rect">
            <a:avLst/>
          </a:prstGeom>
          <a:noFill/>
        </p:spPr>
        <p:txBody>
          <a:bodyPr wrap="none" rtlCol="0">
            <a:spAutoFit/>
          </a:bodyPr>
          <a:lstStyle/>
          <a:p>
            <a:r>
              <a:rPr lang="en-GB" sz="2000" b="1" dirty="0">
                <a:latin typeface="News Gothic MT" panose="020B0504020203020204" pitchFamily="34" charset="0"/>
              </a:rPr>
              <a:t>Email Network Analysis :: Inferential Statistics</a:t>
            </a:r>
          </a:p>
        </p:txBody>
      </p:sp>
      <p:sp>
        <p:nvSpPr>
          <p:cNvPr id="6" name="Rectangle: Rounded Corners 5">
            <a:extLst>
              <a:ext uri="{FF2B5EF4-FFF2-40B4-BE49-F238E27FC236}">
                <a16:creationId xmlns:a16="http://schemas.microsoft.com/office/drawing/2014/main" id="{041D95E1-3784-422B-B4DF-D12D28A9A7F2}"/>
              </a:ext>
            </a:extLst>
          </p:cNvPr>
          <p:cNvSpPr/>
          <p:nvPr/>
        </p:nvSpPr>
        <p:spPr>
          <a:xfrm>
            <a:off x="2990849" y="649120"/>
            <a:ext cx="876300" cy="205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B7D177A-E431-4088-8DBC-DC8B25AAB39A}"/>
              </a:ext>
            </a:extLst>
          </p:cNvPr>
          <p:cNvSpPr txBox="1"/>
          <p:nvPr/>
        </p:nvSpPr>
        <p:spPr>
          <a:xfrm>
            <a:off x="-15222" y="1533853"/>
            <a:ext cx="6249531" cy="307777"/>
          </a:xfrm>
          <a:prstGeom prst="rect">
            <a:avLst/>
          </a:prstGeom>
          <a:noFill/>
        </p:spPr>
        <p:txBody>
          <a:bodyPr wrap="none" rtlCol="0">
            <a:spAutoFit/>
          </a:bodyPr>
          <a:lstStyle/>
          <a:p>
            <a:r>
              <a:rPr lang="en-SG" sz="1400" dirty="0">
                <a:latin typeface="News Gothic MT" panose="020B0504020203020204" pitchFamily="34" charset="0"/>
              </a:rPr>
              <a:t>Under the tab </a:t>
            </a:r>
            <a:r>
              <a:rPr lang="en-SG" sz="1400" b="1" dirty="0">
                <a:latin typeface="News Gothic MT" panose="020B0504020203020204" pitchFamily="34" charset="0"/>
              </a:rPr>
              <a:t>Exploratory Data Analysis</a:t>
            </a:r>
            <a:r>
              <a:rPr lang="en-SG" sz="1400" dirty="0">
                <a:latin typeface="News Gothic MT" panose="020B0504020203020204" pitchFamily="34" charset="0"/>
              </a:rPr>
              <a:t>, select </a:t>
            </a:r>
            <a:r>
              <a:rPr lang="en-SG" sz="1400" b="1" dirty="0">
                <a:latin typeface="News Gothic MT" panose="020B0504020203020204" pitchFamily="34" charset="0"/>
              </a:rPr>
              <a:t>Employees of </a:t>
            </a:r>
            <a:r>
              <a:rPr lang="en-SG" sz="1400" b="1" dirty="0" err="1">
                <a:latin typeface="News Gothic MT" panose="020B0504020203020204" pitchFamily="34" charset="0"/>
              </a:rPr>
              <a:t>GasTech</a:t>
            </a:r>
            <a:endParaRPr lang="en-SG" sz="1400" b="1" dirty="0">
              <a:latin typeface="News Gothic MT" panose="020B0504020203020204" pitchFamily="34" charset="0"/>
            </a:endParaRPr>
          </a:p>
        </p:txBody>
      </p:sp>
      <p:sp>
        <p:nvSpPr>
          <p:cNvPr id="13" name="TextBox 12">
            <a:extLst>
              <a:ext uri="{FF2B5EF4-FFF2-40B4-BE49-F238E27FC236}">
                <a16:creationId xmlns:a16="http://schemas.microsoft.com/office/drawing/2014/main" id="{71652355-9017-4068-B30E-041FE311BB26}"/>
              </a:ext>
            </a:extLst>
          </p:cNvPr>
          <p:cNvSpPr txBox="1"/>
          <p:nvPr/>
        </p:nvSpPr>
        <p:spPr>
          <a:xfrm>
            <a:off x="140000" y="7369291"/>
            <a:ext cx="6577999" cy="2677656"/>
          </a:xfrm>
          <a:prstGeom prst="rect">
            <a:avLst/>
          </a:prstGeom>
          <a:noFill/>
        </p:spPr>
        <p:txBody>
          <a:bodyPr wrap="square" rtlCol="0">
            <a:spAutoFit/>
          </a:bodyPr>
          <a:lstStyle/>
          <a:p>
            <a:r>
              <a:rPr lang="en-US" sz="1200" dirty="0">
                <a:latin typeface="News Gothic MT" panose="020B0504020203020204" pitchFamily="34" charset="0"/>
              </a:rPr>
              <a:t>[1]	Select what you wish to search the email correspondence by</a:t>
            </a:r>
          </a:p>
          <a:p>
            <a:endParaRPr lang="en-US" sz="1200" dirty="0">
              <a:latin typeface="News Gothic MT" panose="020B0504020203020204" pitchFamily="34" charset="0"/>
            </a:endParaRPr>
          </a:p>
          <a:p>
            <a:r>
              <a:rPr lang="en-US" sz="1200" dirty="0">
                <a:latin typeface="News Gothic MT" panose="020B0504020203020204" pitchFamily="34" charset="0"/>
              </a:rPr>
              <a:t>[2.1]	If it is by Person, select the Employee you wish to search by </a:t>
            </a:r>
          </a:p>
          <a:p>
            <a:r>
              <a:rPr lang="en-US" sz="1200" dirty="0">
                <a:latin typeface="News Gothic MT" panose="020B0504020203020204" pitchFamily="34" charset="0"/>
              </a:rPr>
              <a:t>[2.2]	If it is by Keyword, key in the words separated by a comma with no spaces</a:t>
            </a:r>
          </a:p>
          <a:p>
            <a:r>
              <a:rPr lang="en-US" sz="1200" dirty="0">
                <a:latin typeface="News Gothic MT" panose="020B0504020203020204" pitchFamily="34" charset="0"/>
              </a:rPr>
              <a:t>	Select Both if the search is to be done by both parameters</a:t>
            </a:r>
          </a:p>
          <a:p>
            <a:r>
              <a:rPr lang="en-US" sz="1200" dirty="0">
                <a:latin typeface="News Gothic MT" panose="020B0504020203020204" pitchFamily="34" charset="0"/>
              </a:rPr>
              <a:t>[2.3]	Once you have confirmed the search, click on Commit &amp; Display</a:t>
            </a:r>
          </a:p>
          <a:p>
            <a:endParaRPr lang="en-US" sz="1200" dirty="0">
              <a:latin typeface="News Gothic MT" panose="020B0504020203020204" pitchFamily="34" charset="0"/>
            </a:endParaRPr>
          </a:p>
          <a:p>
            <a:r>
              <a:rPr lang="en-US" sz="1200" dirty="0">
                <a:latin typeface="News Gothic MT" panose="020B0504020203020204" pitchFamily="34" charset="0"/>
              </a:rPr>
              <a:t>[3.1]	The chart on the tab 3.1 shows the visual representation of the emails that your 	search brought up.</a:t>
            </a:r>
          </a:p>
          <a:p>
            <a:endParaRPr lang="en-US" sz="1200" dirty="0">
              <a:latin typeface="News Gothic MT" panose="020B0504020203020204" pitchFamily="34" charset="0"/>
            </a:endParaRPr>
          </a:p>
          <a:p>
            <a:r>
              <a:rPr lang="en-US" sz="1200" dirty="0">
                <a:latin typeface="News Gothic MT" panose="020B0504020203020204" pitchFamily="34" charset="0"/>
              </a:rPr>
              <a:t>[3.2]	The data table on the next tab is a break down the visual. </a:t>
            </a:r>
          </a:p>
          <a:p>
            <a:r>
              <a:rPr lang="en-US" sz="1200" dirty="0">
                <a:latin typeface="News Gothic MT" panose="020B0504020203020204" pitchFamily="34" charset="0"/>
              </a:rPr>
              <a:t>	Each row contains the position of the employee, time and date of the email 	subject</a:t>
            </a:r>
          </a:p>
          <a:p>
            <a:r>
              <a:rPr lang="en-US" sz="1200" dirty="0">
                <a:latin typeface="News Gothic MT" panose="020B0504020203020204" pitchFamily="34" charset="0"/>
              </a:rPr>
              <a:t>	Each email chain is separated into individual recipients. </a:t>
            </a:r>
          </a:p>
        </p:txBody>
      </p:sp>
      <p:sp>
        <p:nvSpPr>
          <p:cNvPr id="9" name="Arrow: Pentagon 8">
            <a:extLst>
              <a:ext uri="{FF2B5EF4-FFF2-40B4-BE49-F238E27FC236}">
                <a16:creationId xmlns:a16="http://schemas.microsoft.com/office/drawing/2014/main" id="{AA4B827C-7862-4153-B660-20CD23C3FC3C}"/>
              </a:ext>
            </a:extLst>
          </p:cNvPr>
          <p:cNvSpPr/>
          <p:nvPr/>
        </p:nvSpPr>
        <p:spPr>
          <a:xfrm>
            <a:off x="53897" y="2219144"/>
            <a:ext cx="172201"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00" b="1" dirty="0">
                <a:solidFill>
                  <a:schemeClr val="tx1"/>
                </a:solidFill>
                <a:latin typeface="News Gothic MT" panose="020B0504020203020204" pitchFamily="34" charset="0"/>
              </a:rPr>
              <a:t>1</a:t>
            </a:r>
          </a:p>
        </p:txBody>
      </p:sp>
      <p:grpSp>
        <p:nvGrpSpPr>
          <p:cNvPr id="3" name="Group 2">
            <a:extLst>
              <a:ext uri="{FF2B5EF4-FFF2-40B4-BE49-F238E27FC236}">
                <a16:creationId xmlns:a16="http://schemas.microsoft.com/office/drawing/2014/main" id="{B528A28A-E070-4C70-A631-29E315A1B16F}"/>
              </a:ext>
            </a:extLst>
          </p:cNvPr>
          <p:cNvGrpSpPr/>
          <p:nvPr/>
        </p:nvGrpSpPr>
        <p:grpSpPr>
          <a:xfrm>
            <a:off x="0" y="2649771"/>
            <a:ext cx="325730" cy="200055"/>
            <a:chOff x="786104" y="4155775"/>
            <a:chExt cx="325730" cy="200055"/>
          </a:xfrm>
        </p:grpSpPr>
        <p:sp>
          <p:nvSpPr>
            <p:cNvPr id="10" name="Arrow: Pentagon 9">
              <a:extLst>
                <a:ext uri="{FF2B5EF4-FFF2-40B4-BE49-F238E27FC236}">
                  <a16:creationId xmlns:a16="http://schemas.microsoft.com/office/drawing/2014/main" id="{8FF20969-B895-4A2F-B26D-49E8B33A7CB0}"/>
                </a:ext>
              </a:extLst>
            </p:cNvPr>
            <p:cNvSpPr/>
            <p:nvPr/>
          </p:nvSpPr>
          <p:spPr>
            <a:xfrm>
              <a:off x="838757" y="4167774"/>
              <a:ext cx="220424"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700" b="1" dirty="0">
                <a:solidFill>
                  <a:schemeClr val="tx1"/>
                </a:solidFill>
                <a:latin typeface="News Gothic MT" panose="020B0504020203020204" pitchFamily="34" charset="0"/>
              </a:endParaRPr>
            </a:p>
          </p:txBody>
        </p:sp>
        <p:sp>
          <p:nvSpPr>
            <p:cNvPr id="2" name="TextBox 1">
              <a:extLst>
                <a:ext uri="{FF2B5EF4-FFF2-40B4-BE49-F238E27FC236}">
                  <a16:creationId xmlns:a16="http://schemas.microsoft.com/office/drawing/2014/main" id="{67CB31AC-2CC3-4A03-AF13-0065A9D8C6B4}"/>
                </a:ext>
              </a:extLst>
            </p:cNvPr>
            <p:cNvSpPr txBox="1"/>
            <p:nvPr/>
          </p:nvSpPr>
          <p:spPr>
            <a:xfrm>
              <a:off x="786104" y="4155775"/>
              <a:ext cx="325730" cy="200055"/>
            </a:xfrm>
            <a:prstGeom prst="rect">
              <a:avLst/>
            </a:prstGeom>
            <a:noFill/>
          </p:spPr>
          <p:txBody>
            <a:bodyPr wrap="none" rtlCol="0">
              <a:spAutoFit/>
            </a:bodyPr>
            <a:lstStyle/>
            <a:p>
              <a:r>
                <a:rPr lang="en-GB" sz="700" b="1" dirty="0">
                  <a:latin typeface="News Gothic MT" panose="020B0504020203020204" pitchFamily="34" charset="0"/>
                </a:rPr>
                <a:t>2.1</a:t>
              </a:r>
            </a:p>
          </p:txBody>
        </p:sp>
      </p:grpSp>
      <p:grpSp>
        <p:nvGrpSpPr>
          <p:cNvPr id="23" name="Group 22">
            <a:extLst>
              <a:ext uri="{FF2B5EF4-FFF2-40B4-BE49-F238E27FC236}">
                <a16:creationId xmlns:a16="http://schemas.microsoft.com/office/drawing/2014/main" id="{A0C22F56-029A-4C22-B732-C30710862AF9}"/>
              </a:ext>
            </a:extLst>
          </p:cNvPr>
          <p:cNvGrpSpPr/>
          <p:nvPr/>
        </p:nvGrpSpPr>
        <p:grpSpPr>
          <a:xfrm>
            <a:off x="0" y="3023438"/>
            <a:ext cx="325730" cy="200055"/>
            <a:chOff x="786104" y="4155775"/>
            <a:chExt cx="325730" cy="200055"/>
          </a:xfrm>
        </p:grpSpPr>
        <p:sp>
          <p:nvSpPr>
            <p:cNvPr id="24" name="Arrow: Pentagon 23">
              <a:extLst>
                <a:ext uri="{FF2B5EF4-FFF2-40B4-BE49-F238E27FC236}">
                  <a16:creationId xmlns:a16="http://schemas.microsoft.com/office/drawing/2014/main" id="{75A37A60-E3CE-4881-9B27-20DA47921538}"/>
                </a:ext>
              </a:extLst>
            </p:cNvPr>
            <p:cNvSpPr/>
            <p:nvPr/>
          </p:nvSpPr>
          <p:spPr>
            <a:xfrm>
              <a:off x="838757" y="4167774"/>
              <a:ext cx="220424"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700" b="1" dirty="0">
                <a:solidFill>
                  <a:schemeClr val="tx1"/>
                </a:solidFill>
                <a:latin typeface="News Gothic MT" panose="020B0504020203020204" pitchFamily="34" charset="0"/>
              </a:endParaRPr>
            </a:p>
          </p:txBody>
        </p:sp>
        <p:sp>
          <p:nvSpPr>
            <p:cNvPr id="25" name="TextBox 24">
              <a:extLst>
                <a:ext uri="{FF2B5EF4-FFF2-40B4-BE49-F238E27FC236}">
                  <a16:creationId xmlns:a16="http://schemas.microsoft.com/office/drawing/2014/main" id="{27F00574-6000-4338-90C9-AD7A89072BC0}"/>
                </a:ext>
              </a:extLst>
            </p:cNvPr>
            <p:cNvSpPr txBox="1"/>
            <p:nvPr/>
          </p:nvSpPr>
          <p:spPr>
            <a:xfrm>
              <a:off x="786104" y="4155775"/>
              <a:ext cx="325730" cy="200055"/>
            </a:xfrm>
            <a:prstGeom prst="rect">
              <a:avLst/>
            </a:prstGeom>
            <a:noFill/>
          </p:spPr>
          <p:txBody>
            <a:bodyPr wrap="none" rtlCol="0">
              <a:spAutoFit/>
            </a:bodyPr>
            <a:lstStyle/>
            <a:p>
              <a:r>
                <a:rPr lang="en-GB" sz="700" b="1" dirty="0">
                  <a:latin typeface="News Gothic MT" panose="020B0504020203020204" pitchFamily="34" charset="0"/>
                </a:rPr>
                <a:t>2.2</a:t>
              </a:r>
            </a:p>
          </p:txBody>
        </p:sp>
      </p:grpSp>
      <p:grpSp>
        <p:nvGrpSpPr>
          <p:cNvPr id="26" name="Group 25">
            <a:extLst>
              <a:ext uri="{FF2B5EF4-FFF2-40B4-BE49-F238E27FC236}">
                <a16:creationId xmlns:a16="http://schemas.microsoft.com/office/drawing/2014/main" id="{6B21E339-DCB5-44B5-9479-C8B8E4E6272E}"/>
              </a:ext>
            </a:extLst>
          </p:cNvPr>
          <p:cNvGrpSpPr/>
          <p:nvPr/>
        </p:nvGrpSpPr>
        <p:grpSpPr>
          <a:xfrm>
            <a:off x="0" y="3310882"/>
            <a:ext cx="325730" cy="200055"/>
            <a:chOff x="786104" y="4155775"/>
            <a:chExt cx="325730" cy="200055"/>
          </a:xfrm>
        </p:grpSpPr>
        <p:sp>
          <p:nvSpPr>
            <p:cNvPr id="27" name="Arrow: Pentagon 26">
              <a:extLst>
                <a:ext uri="{FF2B5EF4-FFF2-40B4-BE49-F238E27FC236}">
                  <a16:creationId xmlns:a16="http://schemas.microsoft.com/office/drawing/2014/main" id="{5FB1333E-8F43-47CD-A453-84791BA45291}"/>
                </a:ext>
              </a:extLst>
            </p:cNvPr>
            <p:cNvSpPr/>
            <p:nvPr/>
          </p:nvSpPr>
          <p:spPr>
            <a:xfrm>
              <a:off x="838757" y="4167774"/>
              <a:ext cx="220424"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700" b="1" dirty="0">
                <a:solidFill>
                  <a:schemeClr val="tx1"/>
                </a:solidFill>
                <a:latin typeface="News Gothic MT" panose="020B0504020203020204" pitchFamily="34" charset="0"/>
              </a:endParaRPr>
            </a:p>
          </p:txBody>
        </p:sp>
        <p:sp>
          <p:nvSpPr>
            <p:cNvPr id="28" name="TextBox 27">
              <a:extLst>
                <a:ext uri="{FF2B5EF4-FFF2-40B4-BE49-F238E27FC236}">
                  <a16:creationId xmlns:a16="http://schemas.microsoft.com/office/drawing/2014/main" id="{8AE25535-DDB2-4CD5-AEE4-FE1A2671DBE9}"/>
                </a:ext>
              </a:extLst>
            </p:cNvPr>
            <p:cNvSpPr txBox="1"/>
            <p:nvPr/>
          </p:nvSpPr>
          <p:spPr>
            <a:xfrm>
              <a:off x="786104" y="4155775"/>
              <a:ext cx="325730" cy="200055"/>
            </a:xfrm>
            <a:prstGeom prst="rect">
              <a:avLst/>
            </a:prstGeom>
            <a:noFill/>
          </p:spPr>
          <p:txBody>
            <a:bodyPr wrap="none" rtlCol="0">
              <a:spAutoFit/>
            </a:bodyPr>
            <a:lstStyle/>
            <a:p>
              <a:r>
                <a:rPr lang="en-GB" sz="700" b="1" dirty="0">
                  <a:latin typeface="News Gothic MT" panose="020B0504020203020204" pitchFamily="34" charset="0"/>
                </a:rPr>
                <a:t>2.3</a:t>
              </a:r>
            </a:p>
          </p:txBody>
        </p:sp>
      </p:grpSp>
      <p:grpSp>
        <p:nvGrpSpPr>
          <p:cNvPr id="29" name="Group 28">
            <a:extLst>
              <a:ext uri="{FF2B5EF4-FFF2-40B4-BE49-F238E27FC236}">
                <a16:creationId xmlns:a16="http://schemas.microsoft.com/office/drawing/2014/main" id="{3EE43127-240A-4167-B2A7-795E24CCDAAA}"/>
              </a:ext>
            </a:extLst>
          </p:cNvPr>
          <p:cNvGrpSpPr/>
          <p:nvPr/>
        </p:nvGrpSpPr>
        <p:grpSpPr>
          <a:xfrm>
            <a:off x="1524000" y="2195687"/>
            <a:ext cx="325730" cy="200055"/>
            <a:chOff x="786104" y="4155775"/>
            <a:chExt cx="325730" cy="200055"/>
          </a:xfrm>
        </p:grpSpPr>
        <p:sp>
          <p:nvSpPr>
            <p:cNvPr id="30" name="Arrow: Pentagon 29">
              <a:extLst>
                <a:ext uri="{FF2B5EF4-FFF2-40B4-BE49-F238E27FC236}">
                  <a16:creationId xmlns:a16="http://schemas.microsoft.com/office/drawing/2014/main" id="{31A89F57-5A6A-4482-A8B5-02EA12DAAFF5}"/>
                </a:ext>
              </a:extLst>
            </p:cNvPr>
            <p:cNvSpPr/>
            <p:nvPr/>
          </p:nvSpPr>
          <p:spPr>
            <a:xfrm>
              <a:off x="838757" y="4167774"/>
              <a:ext cx="220424"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700" b="1" dirty="0">
                <a:solidFill>
                  <a:schemeClr val="tx1"/>
                </a:solidFill>
                <a:latin typeface="News Gothic MT" panose="020B0504020203020204" pitchFamily="34" charset="0"/>
              </a:endParaRPr>
            </a:p>
          </p:txBody>
        </p:sp>
        <p:sp>
          <p:nvSpPr>
            <p:cNvPr id="31" name="TextBox 30">
              <a:extLst>
                <a:ext uri="{FF2B5EF4-FFF2-40B4-BE49-F238E27FC236}">
                  <a16:creationId xmlns:a16="http://schemas.microsoft.com/office/drawing/2014/main" id="{920BED9E-6058-473F-BC91-5E70649ED0A1}"/>
                </a:ext>
              </a:extLst>
            </p:cNvPr>
            <p:cNvSpPr txBox="1"/>
            <p:nvPr/>
          </p:nvSpPr>
          <p:spPr>
            <a:xfrm>
              <a:off x="786104" y="4155775"/>
              <a:ext cx="325730" cy="200055"/>
            </a:xfrm>
            <a:prstGeom prst="rect">
              <a:avLst/>
            </a:prstGeom>
            <a:noFill/>
          </p:spPr>
          <p:txBody>
            <a:bodyPr wrap="none" rtlCol="0">
              <a:spAutoFit/>
            </a:bodyPr>
            <a:lstStyle/>
            <a:p>
              <a:r>
                <a:rPr lang="en-GB" sz="700" b="1" dirty="0">
                  <a:latin typeface="News Gothic MT" panose="020B0504020203020204" pitchFamily="34" charset="0"/>
                </a:rPr>
                <a:t>3.1</a:t>
              </a:r>
            </a:p>
          </p:txBody>
        </p:sp>
      </p:grpSp>
      <p:pic>
        <p:nvPicPr>
          <p:cNvPr id="32" name="Picture 31" descr="Graphical user interface, application&#10;&#10;Description automatically generated">
            <a:extLst>
              <a:ext uri="{FF2B5EF4-FFF2-40B4-BE49-F238E27FC236}">
                <a16:creationId xmlns:a16="http://schemas.microsoft.com/office/drawing/2014/main" id="{C1BAD826-78E3-4F2B-B51F-B29E09A56872}"/>
              </a:ext>
            </a:extLst>
          </p:cNvPr>
          <p:cNvPicPr>
            <a:picLocks noChangeAspect="1"/>
          </p:cNvPicPr>
          <p:nvPr/>
        </p:nvPicPr>
        <p:blipFill rotWithShape="1">
          <a:blip r:embed="rId4"/>
          <a:srcRect l="25740" t="9573" r="7264" b="24002"/>
          <a:stretch/>
        </p:blipFill>
        <p:spPr>
          <a:xfrm>
            <a:off x="1725430" y="4418500"/>
            <a:ext cx="4858249" cy="2363299"/>
          </a:xfrm>
          <a:prstGeom prst="rect">
            <a:avLst/>
          </a:prstGeom>
          <a:ln w="19050">
            <a:solidFill>
              <a:schemeClr val="bg1">
                <a:lumMod val="65000"/>
              </a:schemeClr>
            </a:solidFill>
          </a:ln>
        </p:spPr>
      </p:pic>
      <p:grpSp>
        <p:nvGrpSpPr>
          <p:cNvPr id="33" name="Group 32">
            <a:extLst>
              <a:ext uri="{FF2B5EF4-FFF2-40B4-BE49-F238E27FC236}">
                <a16:creationId xmlns:a16="http://schemas.microsoft.com/office/drawing/2014/main" id="{8F7ED5FB-CBC7-48D4-93FA-0898AFCCC3D9}"/>
              </a:ext>
            </a:extLst>
          </p:cNvPr>
          <p:cNvGrpSpPr/>
          <p:nvPr/>
        </p:nvGrpSpPr>
        <p:grpSpPr>
          <a:xfrm>
            <a:off x="1524000" y="4468021"/>
            <a:ext cx="325730" cy="200055"/>
            <a:chOff x="786104" y="4155775"/>
            <a:chExt cx="325730" cy="200055"/>
          </a:xfrm>
        </p:grpSpPr>
        <p:sp>
          <p:nvSpPr>
            <p:cNvPr id="34" name="Arrow: Pentagon 33">
              <a:extLst>
                <a:ext uri="{FF2B5EF4-FFF2-40B4-BE49-F238E27FC236}">
                  <a16:creationId xmlns:a16="http://schemas.microsoft.com/office/drawing/2014/main" id="{9F3815BC-FB61-4AC0-9804-D30B64E4ED2C}"/>
                </a:ext>
              </a:extLst>
            </p:cNvPr>
            <p:cNvSpPr/>
            <p:nvPr/>
          </p:nvSpPr>
          <p:spPr>
            <a:xfrm>
              <a:off x="838757" y="4167774"/>
              <a:ext cx="220424" cy="153141"/>
            </a:xfrm>
            <a:prstGeom prst="homePlate">
              <a:avLst>
                <a:gd name="adj" fmla="val 41732"/>
              </a:avLst>
            </a:prstGeom>
            <a:solidFill>
              <a:srgbClr val="F3F3F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700" b="1" dirty="0">
                <a:solidFill>
                  <a:schemeClr val="tx1"/>
                </a:solidFill>
                <a:latin typeface="News Gothic MT" panose="020B0504020203020204" pitchFamily="34" charset="0"/>
              </a:endParaRPr>
            </a:p>
          </p:txBody>
        </p:sp>
        <p:sp>
          <p:nvSpPr>
            <p:cNvPr id="35" name="TextBox 34">
              <a:extLst>
                <a:ext uri="{FF2B5EF4-FFF2-40B4-BE49-F238E27FC236}">
                  <a16:creationId xmlns:a16="http://schemas.microsoft.com/office/drawing/2014/main" id="{F9017DC4-A398-4951-A317-674870B5225C}"/>
                </a:ext>
              </a:extLst>
            </p:cNvPr>
            <p:cNvSpPr txBox="1"/>
            <p:nvPr/>
          </p:nvSpPr>
          <p:spPr>
            <a:xfrm>
              <a:off x="786104" y="4155775"/>
              <a:ext cx="325730" cy="200055"/>
            </a:xfrm>
            <a:prstGeom prst="rect">
              <a:avLst/>
            </a:prstGeom>
            <a:noFill/>
          </p:spPr>
          <p:txBody>
            <a:bodyPr wrap="none" rtlCol="0">
              <a:spAutoFit/>
            </a:bodyPr>
            <a:lstStyle/>
            <a:p>
              <a:r>
                <a:rPr lang="en-GB" sz="700" b="1" dirty="0">
                  <a:latin typeface="News Gothic MT" panose="020B0504020203020204" pitchFamily="34" charset="0"/>
                </a:rPr>
                <a:t>3.2</a:t>
              </a:r>
            </a:p>
          </p:txBody>
        </p:sp>
      </p:grpSp>
      <p:sp>
        <p:nvSpPr>
          <p:cNvPr id="5" name="Slide Number Placeholder 4">
            <a:extLst>
              <a:ext uri="{FF2B5EF4-FFF2-40B4-BE49-F238E27FC236}">
                <a16:creationId xmlns:a16="http://schemas.microsoft.com/office/drawing/2014/main" id="{8657CA40-9ECF-4A53-A6B7-998242F65417}"/>
              </a:ext>
            </a:extLst>
          </p:cNvPr>
          <p:cNvSpPr>
            <a:spLocks noGrp="1"/>
          </p:cNvSpPr>
          <p:nvPr>
            <p:ph type="sldNum" sz="quarter" idx="12"/>
          </p:nvPr>
        </p:nvSpPr>
        <p:spPr/>
        <p:txBody>
          <a:bodyPr/>
          <a:lstStyle/>
          <a:p>
            <a:fld id="{415A5F9A-C03C-4FBE-9A04-18D07BA40B69}" type="slidenum">
              <a:rPr lang="en-GB" smtClean="0"/>
              <a:t>9</a:t>
            </a:fld>
            <a:endParaRPr lang="en-GB"/>
          </a:p>
        </p:txBody>
      </p:sp>
    </p:spTree>
    <p:extLst>
      <p:ext uri="{BB962C8B-B14F-4D97-AF65-F5344CB8AC3E}">
        <p14:creationId xmlns:p14="http://schemas.microsoft.com/office/powerpoint/2010/main" val="21613726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TotalTime>
  <Words>2061</Words>
  <Application>Microsoft Office PowerPoint</Application>
  <PresentationFormat>Widescreen</PresentationFormat>
  <Paragraphs>208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News Gothic MT</vt:lpstr>
      <vt:lpstr>Office Theme</vt:lpstr>
      <vt:lpstr>R Shiny Investigative Tool User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Davmes TAN Chee Seng</dc:creator>
  <cp:lastModifiedBy>Davmes TAN Chee Seng</cp:lastModifiedBy>
  <cp:revision>1</cp:revision>
  <dcterms:created xsi:type="dcterms:W3CDTF">2021-08-15T06:09:43Z</dcterms:created>
  <dcterms:modified xsi:type="dcterms:W3CDTF">2021-08-15T08:17:46Z</dcterms:modified>
</cp:coreProperties>
</file>